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5" r:id="rId2"/>
    <p:sldId id="286" r:id="rId3"/>
    <p:sldId id="281" r:id="rId4"/>
    <p:sldId id="287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54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3.pn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A5DEF1-0FF6-4C41-B94A-23D4C0D68A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F51B802-4557-4C8B-A94B-19CE0729F5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9934E5C-37A2-4A20-867E-F71296987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F70E-522B-428B-945E-A51D1A8D9CC0}" type="datetimeFigureOut">
              <a:rPr lang="ru-RU" smtClean="0"/>
              <a:t>18.01.2025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C6CCF0C-3F51-4FD4-8811-026A63DD0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BDD86E-A498-41A2-BAD2-532F69E7E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4D88F-B43D-4053-9101-81B0512C2E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7563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6480B-169E-4BBB-A194-9E7E6565D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7BFF45F-CBF0-4027-92F2-BE244ECDFF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D197B86-5ED9-4771-B7E5-698440004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F70E-522B-428B-945E-A51D1A8D9CC0}" type="datetimeFigureOut">
              <a:rPr lang="ru-RU" smtClean="0"/>
              <a:t>18.01.2025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96BA611-5FDB-4783-948C-2D563EF47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BE877C9-4AF1-4E6E-8962-638DA4446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4D88F-B43D-4053-9101-81B0512C2E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1561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896338B-468D-4EC7-ABE8-29C10AA505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9E65824-EA8A-435D-B5F3-57580EEC28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3E2F95B-25EF-4665-9750-63915A611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F70E-522B-428B-945E-A51D1A8D9CC0}" type="datetimeFigureOut">
              <a:rPr lang="ru-RU" smtClean="0"/>
              <a:t>18.01.2025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BC863FE-35F2-4F3E-9013-F5C1C8B72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477B719-981D-4EF5-B0EC-FC8257187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4D88F-B43D-4053-9101-81B0512C2E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3982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DCD4EA-D636-41A2-88CA-8F96355DF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FC7633-2448-4C70-8796-10A9B47188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6FDF58-8B51-4555-AB22-C7AFE1913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F70E-522B-428B-945E-A51D1A8D9CC0}" type="datetimeFigureOut">
              <a:rPr lang="ru-RU" smtClean="0"/>
              <a:t>18.01.2025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F62551-0562-492E-9B62-9772DF333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2F6BC42-AB3E-4475-9A10-38D3A4240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4D88F-B43D-4053-9101-81B0512C2E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1525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ADEE90-A975-4C36-83F4-CDBCF3080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2262518-9FB4-4824-8C3D-E1268DB16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41B925B-DFD6-4EA3-921A-0626C315D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F70E-522B-428B-945E-A51D1A8D9CC0}" type="datetimeFigureOut">
              <a:rPr lang="ru-RU" smtClean="0"/>
              <a:t>18.01.2025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2EA9539-B368-454C-8662-DD51335C4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E986245-6780-480B-BFA3-6993CEEDB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4D88F-B43D-4053-9101-81B0512C2E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8564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DFD3EA-65A2-48FF-90A6-CE50A600E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F1BE8C-0E98-4579-A226-3BE530BBA9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A0B0EB6-29BC-4764-BEF9-F3CA2FBD5B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5268052-B0F1-446B-9311-875C1E9C2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F70E-522B-428B-945E-A51D1A8D9CC0}" type="datetimeFigureOut">
              <a:rPr lang="ru-RU" smtClean="0"/>
              <a:t>18.01.2025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F2F61B6-E8FA-4F78-A97E-DE0144ED5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34B01AE-1C54-411A-9D9D-84BE360FA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4D88F-B43D-4053-9101-81B0512C2E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5094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E4255B-1C3A-4BF8-8951-C3B16C03B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25CB508-C181-4016-89F5-1A356A22D2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0232482-A79E-499E-8BA4-3F90119A0D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7716B14-1E1E-4A70-82A4-4BEEF38A40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6EB24F4-CA54-4C53-A5AB-D6AAF7A886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2AA553F-13C6-43F2-B219-5215225D3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F70E-522B-428B-945E-A51D1A8D9CC0}" type="datetimeFigureOut">
              <a:rPr lang="ru-RU" smtClean="0"/>
              <a:t>18.01.2025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443E38D-4EB0-4115-8887-012D9A4AB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6AAE925-4947-49E4-96F9-E17B7E9D4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4D88F-B43D-4053-9101-81B0512C2E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3517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9208C6-2303-43C9-9F20-3D24BCDED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3261AF9-7227-4B06-B227-94ED0CA3E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F70E-522B-428B-945E-A51D1A8D9CC0}" type="datetimeFigureOut">
              <a:rPr lang="ru-RU" smtClean="0"/>
              <a:t>18.01.2025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01F60CC-C41B-4441-BBFF-5A45F1330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7420168-9224-439E-9C20-5A5939ECD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4D88F-B43D-4053-9101-81B0512C2E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9416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717E17D-5E90-40F3-82BC-9D7E53280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F70E-522B-428B-945E-A51D1A8D9CC0}" type="datetimeFigureOut">
              <a:rPr lang="ru-RU" smtClean="0"/>
              <a:t>18.01.2025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16A17FD-20D8-4AA2-A296-91CA34A19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A068E8B-F2B7-41AC-8537-DE99E11BD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4D88F-B43D-4053-9101-81B0512C2E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1964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143575-7D2A-441B-993B-FBDA9A50F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FE10CCE-D6EA-463A-AFF4-2091FFC1CE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397A872-3C5F-4014-AA73-359529D724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491C26B-D1C7-4379-BAFF-85F853D45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F70E-522B-428B-945E-A51D1A8D9CC0}" type="datetimeFigureOut">
              <a:rPr lang="ru-RU" smtClean="0"/>
              <a:t>18.01.2025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D092C7E-0207-49C6-8977-35EA3C2E5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7116F6B-7840-4CAA-BD4F-C9B893120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4D88F-B43D-4053-9101-81B0512C2E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9968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472D57-AA08-4567-8C70-EDE6BB723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8067C12-7ACC-4DFC-9E01-16341F2B3C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B03A3D8-5015-4C85-80CD-77CF3A0167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5859BD0-5DCD-4F61-B847-EEF0FA4AF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F70E-522B-428B-945E-A51D1A8D9CC0}" type="datetimeFigureOut">
              <a:rPr lang="ru-RU" smtClean="0"/>
              <a:t>18.01.2025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D51CF66-BD9E-4961-912E-1F6C142C7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EBEDFE5-DD4D-4761-82B1-F59F44D18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4D88F-B43D-4053-9101-81B0512C2E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4490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BA085F-BAA4-4E68-8B5A-7C2D7545E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E16DDED-C086-4CD1-B30D-1590CAAC1C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5E6FF53-F8C8-4E52-B552-E502F5CD42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3F70E-522B-428B-945E-A51D1A8D9CC0}" type="datetimeFigureOut">
              <a:rPr lang="ru-RU" smtClean="0"/>
              <a:t>18.01.2025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342F637-9A75-4266-AFC7-65EA7BE41E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85049CE-8B74-4B47-8C90-D3C76F6C31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F4D88F-B43D-4053-9101-81B0512C2E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2109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6.png"/><Relationship Id="rId3" Type="http://schemas.openxmlformats.org/officeDocument/2006/relationships/image" Target="../media/image5.svg"/><Relationship Id="rId7" Type="http://schemas.openxmlformats.org/officeDocument/2006/relationships/image" Target="../media/image14.png"/><Relationship Id="rId12" Type="http://schemas.openxmlformats.org/officeDocument/2006/relationships/image" Target="../media/image2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11" Type="http://schemas.openxmlformats.org/officeDocument/2006/relationships/image" Target="../media/image1.png"/><Relationship Id="rId5" Type="http://schemas.openxmlformats.org/officeDocument/2006/relationships/image" Target="../media/image7.png"/><Relationship Id="rId10" Type="http://schemas.openxmlformats.org/officeDocument/2006/relationships/image" Target="../media/image15.png"/><Relationship Id="rId4" Type="http://schemas.openxmlformats.org/officeDocument/2006/relationships/image" Target="../media/image13.png"/><Relationship Id="rId9" Type="http://schemas.openxmlformats.org/officeDocument/2006/relationships/image" Target="../media/image11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20.png"/><Relationship Id="rId3" Type="http://schemas.openxmlformats.org/officeDocument/2006/relationships/image" Target="../media/image5.svg"/><Relationship Id="rId7" Type="http://schemas.openxmlformats.org/officeDocument/2006/relationships/image" Target="../media/image18.png"/><Relationship Id="rId12" Type="http://schemas.openxmlformats.org/officeDocument/2006/relationships/image" Target="../media/image11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11" Type="http://schemas.openxmlformats.org/officeDocument/2006/relationships/image" Target="../media/image10.png"/><Relationship Id="rId5" Type="http://schemas.openxmlformats.org/officeDocument/2006/relationships/image" Target="../media/image1.png"/><Relationship Id="rId10" Type="http://schemas.openxmlformats.org/officeDocument/2006/relationships/image" Target="../media/image19.png"/><Relationship Id="rId4" Type="http://schemas.openxmlformats.org/officeDocument/2006/relationships/image" Target="../media/image17.png"/><Relationship Id="rId9" Type="http://schemas.openxmlformats.org/officeDocument/2006/relationships/image" Target="../media/image8.svg"/><Relationship Id="rId1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Relationship Id="rId22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39F17B6C-B6A5-4C4B-8198-44D718ACC964}"/>
              </a:ext>
            </a:extLst>
          </p:cNvPr>
          <p:cNvGrpSpPr/>
          <p:nvPr/>
        </p:nvGrpSpPr>
        <p:grpSpPr>
          <a:xfrm>
            <a:off x="932603" y="1754638"/>
            <a:ext cx="2052000" cy="3259127"/>
            <a:chOff x="932603" y="1754638"/>
            <a:chExt cx="2052000" cy="3259127"/>
          </a:xfrm>
        </p:grpSpPr>
        <p:grpSp>
          <p:nvGrpSpPr>
            <p:cNvPr id="2" name="Группа 1">
              <a:extLst>
                <a:ext uri="{FF2B5EF4-FFF2-40B4-BE49-F238E27FC236}">
                  <a16:creationId xmlns:a16="http://schemas.microsoft.com/office/drawing/2014/main" id="{A4611A2D-D2AB-4A09-90C4-EB9D1A253085}"/>
                </a:ext>
              </a:extLst>
            </p:cNvPr>
            <p:cNvGrpSpPr/>
            <p:nvPr/>
          </p:nvGrpSpPr>
          <p:grpSpPr>
            <a:xfrm>
              <a:off x="932603" y="1754638"/>
              <a:ext cx="2052000" cy="3259127"/>
              <a:chOff x="1153074" y="1322073"/>
              <a:chExt cx="2052000" cy="3259127"/>
            </a:xfrm>
          </p:grpSpPr>
          <p:sp>
            <p:nvSpPr>
              <p:cNvPr id="3" name="Прямоугольник: скругленные углы 2">
                <a:extLst>
                  <a:ext uri="{FF2B5EF4-FFF2-40B4-BE49-F238E27FC236}">
                    <a16:creationId xmlns:a16="http://schemas.microsoft.com/office/drawing/2014/main" id="{18316562-5B15-47F5-A9A2-C7BA504E83F8}"/>
                  </a:ext>
                </a:extLst>
              </p:cNvPr>
              <p:cNvSpPr/>
              <p:nvPr/>
            </p:nvSpPr>
            <p:spPr>
              <a:xfrm>
                <a:off x="1153074" y="1413200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pic>
            <p:nvPicPr>
              <p:cNvPr id="4" name="Рисунок 3">
                <a:extLst>
                  <a:ext uri="{FF2B5EF4-FFF2-40B4-BE49-F238E27FC236}">
                    <a16:creationId xmlns:a16="http://schemas.microsoft.com/office/drawing/2014/main" id="{1ADC3DAC-0335-41E6-A5D2-6D912657D0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16574" y="1848175"/>
                <a:ext cx="468000" cy="468000"/>
              </a:xfrm>
              <a:prstGeom prst="rect">
                <a:avLst/>
              </a:prstGeom>
            </p:spPr>
          </p:pic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8E7A0AE-2F38-45FF-8548-8DFAC297D35E}"/>
                  </a:ext>
                </a:extLst>
              </p:cNvPr>
              <p:cNvSpPr txBox="1"/>
              <p:nvPr/>
            </p:nvSpPr>
            <p:spPr>
              <a:xfrm>
                <a:off x="1172930" y="1322073"/>
                <a:ext cx="52290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600" dirty="0">
                    <a:latin typeface="Stencil" panose="040409050D0802020404" pitchFamily="82" charset="0"/>
                  </a:rPr>
                  <a:t>k</a:t>
                </a:r>
                <a:endParaRPr lang="ru-RU" sz="3600" dirty="0"/>
              </a:p>
            </p:txBody>
          </p:sp>
        </p:grpSp>
        <p:pic>
          <p:nvPicPr>
            <p:cNvPr id="25" name="Рисунок 24">
              <a:extLst>
                <a:ext uri="{FF2B5EF4-FFF2-40B4-BE49-F238E27FC236}">
                  <a16:creationId xmlns:a16="http://schemas.microsoft.com/office/drawing/2014/main" id="{81218714-04B1-49FB-AAD9-C267CA72CD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9066" b="11820"/>
            <a:stretch/>
          </p:blipFill>
          <p:spPr>
            <a:xfrm>
              <a:off x="1137258" y="2322811"/>
              <a:ext cx="1841355" cy="2688136"/>
            </a:xfrm>
            <a:prstGeom prst="roundRect">
              <a:avLst>
                <a:gd name="adj" fmla="val 8920"/>
              </a:avLst>
            </a:prstGeom>
          </p:spPr>
        </p:pic>
      </p:grp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FEBAD266-DD1F-4A64-894B-77FA46E7837C}"/>
              </a:ext>
            </a:extLst>
          </p:cNvPr>
          <p:cNvGrpSpPr/>
          <p:nvPr/>
        </p:nvGrpSpPr>
        <p:grpSpPr>
          <a:xfrm>
            <a:off x="3769117" y="1756462"/>
            <a:ext cx="2052000" cy="3259128"/>
            <a:chOff x="3769117" y="1756462"/>
            <a:chExt cx="2052000" cy="3259128"/>
          </a:xfrm>
        </p:grpSpPr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C9A0E8DA-48DF-4CAF-BD3D-D20C7F201B33}"/>
                </a:ext>
              </a:extLst>
            </p:cNvPr>
            <p:cNvGrpSpPr/>
            <p:nvPr/>
          </p:nvGrpSpPr>
          <p:grpSpPr>
            <a:xfrm>
              <a:off x="3769117" y="1756462"/>
              <a:ext cx="2052000" cy="3259128"/>
              <a:chOff x="1696803" y="1322072"/>
              <a:chExt cx="2052000" cy="3259128"/>
            </a:xfrm>
          </p:grpSpPr>
          <p:sp>
            <p:nvSpPr>
              <p:cNvPr id="9" name="Прямоугольник: скругленные углы 8">
                <a:extLst>
                  <a:ext uri="{FF2B5EF4-FFF2-40B4-BE49-F238E27FC236}">
                    <a16:creationId xmlns:a16="http://schemas.microsoft.com/office/drawing/2014/main" id="{EE61548E-0263-4E78-A3D0-46C997A23418}"/>
                  </a:ext>
                </a:extLst>
              </p:cNvPr>
              <p:cNvSpPr/>
              <p:nvPr/>
            </p:nvSpPr>
            <p:spPr>
              <a:xfrm>
                <a:off x="1696803" y="1413200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71235FD-DAA3-46BD-8AD1-4B5B09284291}"/>
                  </a:ext>
                </a:extLst>
              </p:cNvPr>
              <p:cNvSpPr txBox="1"/>
              <p:nvPr/>
            </p:nvSpPr>
            <p:spPr>
              <a:xfrm>
                <a:off x="1707074" y="1322072"/>
                <a:ext cx="52290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600" dirty="0">
                    <a:solidFill>
                      <a:srgbClr val="C00000"/>
                    </a:solidFill>
                    <a:latin typeface="Stencil" panose="040409050D0802020404" pitchFamily="82" charset="0"/>
                  </a:rPr>
                  <a:t>k</a:t>
                </a:r>
                <a:endParaRPr lang="ru-RU" sz="3600" dirty="0">
                  <a:solidFill>
                    <a:srgbClr val="C00000"/>
                  </a:solidFill>
                </a:endParaRPr>
              </a:p>
            </p:txBody>
          </p:sp>
          <p:pic>
            <p:nvPicPr>
              <p:cNvPr id="13" name="Рисунок 12">
                <a:extLst>
                  <a:ext uri="{FF2B5EF4-FFF2-40B4-BE49-F238E27FC236}">
                    <a16:creationId xmlns:a16="http://schemas.microsoft.com/office/drawing/2014/main" id="{B4CF6A20-2A51-4CA8-AB1D-4FA951947B5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746174" y="1846232"/>
                <a:ext cx="468000" cy="468000"/>
              </a:xfrm>
              <a:prstGeom prst="rect">
                <a:avLst/>
              </a:prstGeom>
            </p:spPr>
          </p:pic>
        </p:grpSp>
        <p:pic>
          <p:nvPicPr>
            <p:cNvPr id="31" name="Рисунок 30">
              <a:extLst>
                <a:ext uri="{FF2B5EF4-FFF2-40B4-BE49-F238E27FC236}">
                  <a16:creationId xmlns:a16="http://schemas.microsoft.com/office/drawing/2014/main" id="{01AA85EC-C324-4E73-B816-CB5BF43465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368" t="2518" r="38413" b="27001"/>
            <a:stretch/>
          </p:blipFill>
          <p:spPr>
            <a:xfrm>
              <a:off x="3833636" y="2299672"/>
              <a:ext cx="1866124" cy="2710252"/>
            </a:xfrm>
            <a:prstGeom prst="roundRect">
              <a:avLst>
                <a:gd name="adj" fmla="val 0"/>
              </a:avLst>
            </a:prstGeom>
          </p:spPr>
        </p:pic>
      </p:grp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5CBDB3C9-FD7A-414B-BC78-F92EA3D00C8C}"/>
              </a:ext>
            </a:extLst>
          </p:cNvPr>
          <p:cNvGrpSpPr/>
          <p:nvPr/>
        </p:nvGrpSpPr>
        <p:grpSpPr>
          <a:xfrm>
            <a:off x="6663756" y="1754219"/>
            <a:ext cx="2052000" cy="3259729"/>
            <a:chOff x="6663756" y="1754219"/>
            <a:chExt cx="2052000" cy="3259729"/>
          </a:xfrm>
        </p:grpSpPr>
        <p:grpSp>
          <p:nvGrpSpPr>
            <p:cNvPr id="20" name="Группа 19">
              <a:extLst>
                <a:ext uri="{FF2B5EF4-FFF2-40B4-BE49-F238E27FC236}">
                  <a16:creationId xmlns:a16="http://schemas.microsoft.com/office/drawing/2014/main" id="{78AC0751-5B41-4848-A46B-6D0A7BC22883}"/>
                </a:ext>
              </a:extLst>
            </p:cNvPr>
            <p:cNvGrpSpPr/>
            <p:nvPr/>
          </p:nvGrpSpPr>
          <p:grpSpPr>
            <a:xfrm>
              <a:off x="6663756" y="1754219"/>
              <a:ext cx="2052000" cy="3259729"/>
              <a:chOff x="5200747" y="1230344"/>
              <a:chExt cx="2052000" cy="3259729"/>
            </a:xfrm>
          </p:grpSpPr>
          <p:sp>
            <p:nvSpPr>
              <p:cNvPr id="21" name="Прямоугольник: скругленные углы 20">
                <a:extLst>
                  <a:ext uri="{FF2B5EF4-FFF2-40B4-BE49-F238E27FC236}">
                    <a16:creationId xmlns:a16="http://schemas.microsoft.com/office/drawing/2014/main" id="{C76EB84B-5C14-4B20-8FE9-383A15033217}"/>
                  </a:ext>
                </a:extLst>
              </p:cNvPr>
              <p:cNvSpPr/>
              <p:nvPr/>
            </p:nvSpPr>
            <p:spPr>
              <a:xfrm>
                <a:off x="5200747" y="1322073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EB3F64F7-E8E6-4DD7-A510-9B75E9AC2507}"/>
                  </a:ext>
                </a:extLst>
              </p:cNvPr>
              <p:cNvSpPr txBox="1"/>
              <p:nvPr/>
            </p:nvSpPr>
            <p:spPr>
              <a:xfrm>
                <a:off x="5213131" y="1230344"/>
                <a:ext cx="4700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solidFill>
                      <a:srgbClr val="C00000"/>
                    </a:solidFill>
                    <a:latin typeface="Stencil" panose="040409050D0802020404" pitchFamily="82" charset="0"/>
                  </a:rPr>
                  <a:t>k</a:t>
                </a:r>
                <a:endParaRPr lang="ru-RU" sz="3600" dirty="0">
                  <a:solidFill>
                    <a:srgbClr val="C00000"/>
                  </a:solidFill>
                </a:endParaRPr>
              </a:p>
            </p:txBody>
          </p:sp>
          <p:pic>
            <p:nvPicPr>
              <p:cNvPr id="24" name="Рисунок 23">
                <a:extLst>
                  <a:ext uri="{FF2B5EF4-FFF2-40B4-BE49-F238E27FC236}">
                    <a16:creationId xmlns:a16="http://schemas.microsoft.com/office/drawing/2014/main" id="{AEE7B35E-0F64-49DE-B0B1-D62CCFE1B91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5272676" y="1757048"/>
                <a:ext cx="468000" cy="468000"/>
              </a:xfrm>
              <a:prstGeom prst="rect">
                <a:avLst/>
              </a:prstGeom>
            </p:spPr>
          </p:pic>
        </p:grpSp>
        <p:pic>
          <p:nvPicPr>
            <p:cNvPr id="29" name="Рисунок 28">
              <a:extLst>
                <a:ext uri="{FF2B5EF4-FFF2-40B4-BE49-F238E27FC236}">
                  <a16:creationId xmlns:a16="http://schemas.microsoft.com/office/drawing/2014/main" id="{3C94D692-DC61-47D9-BC06-406DA7CD32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186" t="-3327" r="19570" b="31111"/>
            <a:stretch/>
          </p:blipFill>
          <p:spPr>
            <a:xfrm>
              <a:off x="6673181" y="2079765"/>
              <a:ext cx="2038434" cy="2929767"/>
            </a:xfrm>
            <a:prstGeom prst="roundRect">
              <a:avLst>
                <a:gd name="adj" fmla="val 8139"/>
              </a:avLst>
            </a:prstGeom>
          </p:spPr>
        </p:pic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7780B33F-AE37-49C0-BF49-D0EB9E4BD886}"/>
              </a:ext>
            </a:extLst>
          </p:cNvPr>
          <p:cNvGrpSpPr/>
          <p:nvPr/>
        </p:nvGrpSpPr>
        <p:grpSpPr>
          <a:xfrm>
            <a:off x="9557737" y="1754422"/>
            <a:ext cx="2052000" cy="3260832"/>
            <a:chOff x="9557737" y="1754422"/>
            <a:chExt cx="2052000" cy="3260832"/>
          </a:xfrm>
        </p:grpSpPr>
        <p:grpSp>
          <p:nvGrpSpPr>
            <p:cNvPr id="14" name="Группа 13">
              <a:extLst>
                <a:ext uri="{FF2B5EF4-FFF2-40B4-BE49-F238E27FC236}">
                  <a16:creationId xmlns:a16="http://schemas.microsoft.com/office/drawing/2014/main" id="{002AAAF3-2A60-4BFB-9409-1222B6F2D9AB}"/>
                </a:ext>
              </a:extLst>
            </p:cNvPr>
            <p:cNvGrpSpPr/>
            <p:nvPr/>
          </p:nvGrpSpPr>
          <p:grpSpPr>
            <a:xfrm>
              <a:off x="9557737" y="1754422"/>
              <a:ext cx="2052000" cy="3260832"/>
              <a:chOff x="4539722" y="1652257"/>
              <a:chExt cx="2052000" cy="3260832"/>
            </a:xfrm>
          </p:grpSpPr>
          <p:sp>
            <p:nvSpPr>
              <p:cNvPr id="15" name="Прямоугольник: скругленные углы 14">
                <a:extLst>
                  <a:ext uri="{FF2B5EF4-FFF2-40B4-BE49-F238E27FC236}">
                    <a16:creationId xmlns:a16="http://schemas.microsoft.com/office/drawing/2014/main" id="{E59E6A77-5364-4E54-B213-E25C5E736995}"/>
                  </a:ext>
                </a:extLst>
              </p:cNvPr>
              <p:cNvSpPr/>
              <p:nvPr/>
            </p:nvSpPr>
            <p:spPr>
              <a:xfrm>
                <a:off x="4539722" y="1745089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566EBA3-ABDE-4246-B7D3-C2D6EC2BA162}"/>
                  </a:ext>
                </a:extLst>
              </p:cNvPr>
              <p:cNvSpPr txBox="1"/>
              <p:nvPr/>
            </p:nvSpPr>
            <p:spPr>
              <a:xfrm>
                <a:off x="4576351" y="1652257"/>
                <a:ext cx="52290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600" dirty="0">
                    <a:latin typeface="Stencil" panose="040409050D0802020404" pitchFamily="82" charset="0"/>
                  </a:rPr>
                  <a:t>k</a:t>
                </a:r>
                <a:endParaRPr lang="ru-RU" sz="3600" dirty="0"/>
              </a:p>
            </p:txBody>
          </p:sp>
          <p:pic>
            <p:nvPicPr>
              <p:cNvPr id="18" name="Рисунок 17">
                <a:extLst>
                  <a:ext uri="{FF2B5EF4-FFF2-40B4-BE49-F238E27FC236}">
                    <a16:creationId xmlns:a16="http://schemas.microsoft.com/office/drawing/2014/main" id="{22F95107-7776-4E3D-806D-7FC99A8A111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4615451" y="2180064"/>
                <a:ext cx="468000" cy="468000"/>
              </a:xfrm>
              <a:prstGeom prst="rect">
                <a:avLst/>
              </a:prstGeom>
            </p:spPr>
          </p:pic>
        </p:grpSp>
        <p:pic>
          <p:nvPicPr>
            <p:cNvPr id="33" name="Рисунок 32">
              <a:extLst>
                <a:ext uri="{FF2B5EF4-FFF2-40B4-BE49-F238E27FC236}">
                  <a16:creationId xmlns:a16="http://schemas.microsoft.com/office/drawing/2014/main" id="{D7A9E174-E3CA-4C99-82F8-2FF9DA6ABB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1" t="-1" r="8719" b="23438"/>
            <a:stretch/>
          </p:blipFill>
          <p:spPr>
            <a:xfrm>
              <a:off x="9559925" y="2321396"/>
              <a:ext cx="2043462" cy="2688136"/>
            </a:xfrm>
            <a:prstGeom prst="roundRect">
              <a:avLst>
                <a:gd name="adj" fmla="val 8199"/>
              </a:avLst>
            </a:prstGeom>
          </p:spPr>
        </p:pic>
      </p:grpSp>
    </p:spTree>
    <p:extLst>
      <p:ext uri="{BB962C8B-B14F-4D97-AF65-F5344CB8AC3E}">
        <p14:creationId xmlns:p14="http://schemas.microsoft.com/office/powerpoint/2010/main" val="25390908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A9AA5ED3-F939-4243-9A8A-2E59244F8980}"/>
              </a:ext>
            </a:extLst>
          </p:cNvPr>
          <p:cNvGrpSpPr/>
          <p:nvPr/>
        </p:nvGrpSpPr>
        <p:grpSpPr>
          <a:xfrm>
            <a:off x="3756417" y="1756462"/>
            <a:ext cx="2052000" cy="3259128"/>
            <a:chOff x="3756417" y="1756462"/>
            <a:chExt cx="2052000" cy="3259128"/>
          </a:xfrm>
        </p:grpSpPr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3D2B93E8-7772-46D9-839F-E6DEC079FD17}"/>
                </a:ext>
              </a:extLst>
            </p:cNvPr>
            <p:cNvGrpSpPr/>
            <p:nvPr/>
          </p:nvGrpSpPr>
          <p:grpSpPr>
            <a:xfrm>
              <a:off x="3756417" y="1756462"/>
              <a:ext cx="2052000" cy="3259128"/>
              <a:chOff x="1696803" y="1322072"/>
              <a:chExt cx="2052000" cy="3259128"/>
            </a:xfrm>
          </p:grpSpPr>
          <p:sp>
            <p:nvSpPr>
              <p:cNvPr id="9" name="Прямоугольник: скругленные углы 8">
                <a:extLst>
                  <a:ext uri="{FF2B5EF4-FFF2-40B4-BE49-F238E27FC236}">
                    <a16:creationId xmlns:a16="http://schemas.microsoft.com/office/drawing/2014/main" id="{E809006B-C8FD-474D-8222-D0D3132A73AB}"/>
                  </a:ext>
                </a:extLst>
              </p:cNvPr>
              <p:cNvSpPr/>
              <p:nvPr/>
            </p:nvSpPr>
            <p:spPr>
              <a:xfrm>
                <a:off x="1696803" y="1413200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E58D5F7-BEA1-4403-A291-DF209BB9755E}"/>
                  </a:ext>
                </a:extLst>
              </p:cNvPr>
              <p:cNvSpPr txBox="1"/>
              <p:nvPr/>
            </p:nvSpPr>
            <p:spPr>
              <a:xfrm>
                <a:off x="1719774" y="1322072"/>
                <a:ext cx="47961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600" dirty="0">
                    <a:solidFill>
                      <a:srgbClr val="C00000"/>
                    </a:solidFill>
                    <a:latin typeface="Stencil" panose="040409050D0802020404" pitchFamily="82" charset="0"/>
                  </a:rPr>
                  <a:t>q</a:t>
                </a:r>
                <a:endParaRPr lang="ru-RU" sz="3600" dirty="0">
                  <a:solidFill>
                    <a:srgbClr val="C00000"/>
                  </a:solidFill>
                </a:endParaRPr>
              </a:p>
            </p:txBody>
          </p:sp>
          <p:pic>
            <p:nvPicPr>
              <p:cNvPr id="13" name="Рисунок 12">
                <a:extLst>
                  <a:ext uri="{FF2B5EF4-FFF2-40B4-BE49-F238E27FC236}">
                    <a16:creationId xmlns:a16="http://schemas.microsoft.com/office/drawing/2014/main" id="{7DBA6D1A-5773-43C8-B8C7-60D62DB883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46174" y="1846232"/>
                <a:ext cx="468000" cy="468000"/>
              </a:xfrm>
              <a:prstGeom prst="rect">
                <a:avLst/>
              </a:prstGeom>
            </p:spPr>
          </p:pic>
        </p:grpSp>
        <p:pic>
          <p:nvPicPr>
            <p:cNvPr id="32" name="Рисунок 31">
              <a:extLst>
                <a:ext uri="{FF2B5EF4-FFF2-40B4-BE49-F238E27FC236}">
                  <a16:creationId xmlns:a16="http://schemas.microsoft.com/office/drawing/2014/main" id="{EA080213-2A05-4953-9245-F11467FF39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18" r="18603" b="16198"/>
            <a:stretch/>
          </p:blipFill>
          <p:spPr>
            <a:xfrm>
              <a:off x="3762611" y="2169217"/>
              <a:ext cx="2040113" cy="2840942"/>
            </a:xfrm>
            <a:prstGeom prst="roundRect">
              <a:avLst>
                <a:gd name="adj" fmla="val 8143"/>
              </a:avLst>
            </a:prstGeom>
          </p:spPr>
        </p:pic>
      </p:grp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A027DE00-5DF9-467B-90E9-BA99ADF7EF68}"/>
              </a:ext>
            </a:extLst>
          </p:cNvPr>
          <p:cNvGrpSpPr/>
          <p:nvPr/>
        </p:nvGrpSpPr>
        <p:grpSpPr>
          <a:xfrm>
            <a:off x="6663756" y="1754219"/>
            <a:ext cx="2052000" cy="3259729"/>
            <a:chOff x="6663756" y="1754219"/>
            <a:chExt cx="2052000" cy="3259729"/>
          </a:xfrm>
        </p:grpSpPr>
        <p:grpSp>
          <p:nvGrpSpPr>
            <p:cNvPr id="20" name="Группа 19">
              <a:extLst>
                <a:ext uri="{FF2B5EF4-FFF2-40B4-BE49-F238E27FC236}">
                  <a16:creationId xmlns:a16="http://schemas.microsoft.com/office/drawing/2014/main" id="{0B68CFA4-4BF6-4F48-B35C-684FA7185796}"/>
                </a:ext>
              </a:extLst>
            </p:cNvPr>
            <p:cNvGrpSpPr/>
            <p:nvPr/>
          </p:nvGrpSpPr>
          <p:grpSpPr>
            <a:xfrm>
              <a:off x="6663756" y="1754219"/>
              <a:ext cx="2052000" cy="3259729"/>
              <a:chOff x="5200747" y="1230344"/>
              <a:chExt cx="2052000" cy="3259729"/>
            </a:xfrm>
          </p:grpSpPr>
          <p:sp>
            <p:nvSpPr>
              <p:cNvPr id="21" name="Прямоугольник: скругленные углы 20">
                <a:extLst>
                  <a:ext uri="{FF2B5EF4-FFF2-40B4-BE49-F238E27FC236}">
                    <a16:creationId xmlns:a16="http://schemas.microsoft.com/office/drawing/2014/main" id="{DAB9155B-E6F6-41F3-8F2C-34619F49EA4E}"/>
                  </a:ext>
                </a:extLst>
              </p:cNvPr>
              <p:cNvSpPr/>
              <p:nvPr/>
            </p:nvSpPr>
            <p:spPr>
              <a:xfrm>
                <a:off x="5200747" y="1322073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14EB0F2-68BF-4273-A10B-717F9CA54D0C}"/>
                  </a:ext>
                </a:extLst>
              </p:cNvPr>
              <p:cNvSpPr txBox="1"/>
              <p:nvPr/>
            </p:nvSpPr>
            <p:spPr>
              <a:xfrm>
                <a:off x="5225831" y="1230344"/>
                <a:ext cx="4700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solidFill>
                      <a:srgbClr val="C00000"/>
                    </a:solidFill>
                    <a:latin typeface="Stencil" panose="040409050D0802020404" pitchFamily="82" charset="0"/>
                  </a:rPr>
                  <a:t>q</a:t>
                </a:r>
                <a:endParaRPr lang="ru-RU" sz="3600" dirty="0">
                  <a:solidFill>
                    <a:srgbClr val="C00000"/>
                  </a:solidFill>
                </a:endParaRPr>
              </a:p>
            </p:txBody>
          </p:sp>
          <p:pic>
            <p:nvPicPr>
              <p:cNvPr id="24" name="Рисунок 23">
                <a:extLst>
                  <a:ext uri="{FF2B5EF4-FFF2-40B4-BE49-F238E27FC236}">
                    <a16:creationId xmlns:a16="http://schemas.microsoft.com/office/drawing/2014/main" id="{9DF03765-43D2-4729-80E0-335D67567F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5272676" y="1757048"/>
                <a:ext cx="468000" cy="468000"/>
              </a:xfrm>
              <a:prstGeom prst="rect">
                <a:avLst/>
              </a:prstGeom>
            </p:spPr>
          </p:pic>
        </p:grpSp>
        <p:pic>
          <p:nvPicPr>
            <p:cNvPr id="29" name="Рисунок 28">
              <a:extLst>
                <a:ext uri="{FF2B5EF4-FFF2-40B4-BE49-F238E27FC236}">
                  <a16:creationId xmlns:a16="http://schemas.microsoft.com/office/drawing/2014/main" id="{C1D775CA-0B8E-4F7A-9587-13858CDE51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123" r="27546" b="3964"/>
            <a:stretch/>
          </p:blipFill>
          <p:spPr>
            <a:xfrm>
              <a:off x="6668418" y="2059673"/>
              <a:ext cx="2041200" cy="2949655"/>
            </a:xfrm>
            <a:prstGeom prst="roundRect">
              <a:avLst>
                <a:gd name="adj" fmla="val 8096"/>
              </a:avLst>
            </a:prstGeom>
          </p:spPr>
        </p:pic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E6941A62-4537-414B-A348-451569CD6300}"/>
              </a:ext>
            </a:extLst>
          </p:cNvPr>
          <p:cNvGrpSpPr/>
          <p:nvPr/>
        </p:nvGrpSpPr>
        <p:grpSpPr>
          <a:xfrm>
            <a:off x="9557737" y="1754422"/>
            <a:ext cx="2052000" cy="3260832"/>
            <a:chOff x="9557737" y="1754422"/>
            <a:chExt cx="2052000" cy="3260832"/>
          </a:xfrm>
        </p:grpSpPr>
        <p:grpSp>
          <p:nvGrpSpPr>
            <p:cNvPr id="14" name="Группа 13">
              <a:extLst>
                <a:ext uri="{FF2B5EF4-FFF2-40B4-BE49-F238E27FC236}">
                  <a16:creationId xmlns:a16="http://schemas.microsoft.com/office/drawing/2014/main" id="{A41E3325-C611-4C91-8F2C-0868016D0DF7}"/>
                </a:ext>
              </a:extLst>
            </p:cNvPr>
            <p:cNvGrpSpPr/>
            <p:nvPr/>
          </p:nvGrpSpPr>
          <p:grpSpPr>
            <a:xfrm>
              <a:off x="9557737" y="1754422"/>
              <a:ext cx="2052000" cy="3260832"/>
              <a:chOff x="4539722" y="1652257"/>
              <a:chExt cx="2052000" cy="3260832"/>
            </a:xfrm>
          </p:grpSpPr>
          <p:sp>
            <p:nvSpPr>
              <p:cNvPr id="15" name="Прямоугольник: скругленные углы 14">
                <a:extLst>
                  <a:ext uri="{FF2B5EF4-FFF2-40B4-BE49-F238E27FC236}">
                    <a16:creationId xmlns:a16="http://schemas.microsoft.com/office/drawing/2014/main" id="{A41CC76D-2278-4FAC-882F-33AABD106DD8}"/>
                  </a:ext>
                </a:extLst>
              </p:cNvPr>
              <p:cNvSpPr/>
              <p:nvPr/>
            </p:nvSpPr>
            <p:spPr>
              <a:xfrm>
                <a:off x="4539722" y="1745089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83E75E1-AE37-437B-B9D2-45D501AFE943}"/>
                  </a:ext>
                </a:extLst>
              </p:cNvPr>
              <p:cNvSpPr txBox="1"/>
              <p:nvPr/>
            </p:nvSpPr>
            <p:spPr>
              <a:xfrm>
                <a:off x="4589051" y="1652257"/>
                <a:ext cx="47961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600" dirty="0">
                    <a:latin typeface="Stencil" panose="040409050D0802020404" pitchFamily="82" charset="0"/>
                  </a:rPr>
                  <a:t>q</a:t>
                </a:r>
                <a:endParaRPr lang="ru-RU" sz="3600" dirty="0"/>
              </a:p>
            </p:txBody>
          </p:sp>
          <p:pic>
            <p:nvPicPr>
              <p:cNvPr id="18" name="Рисунок 17">
                <a:extLst>
                  <a:ext uri="{FF2B5EF4-FFF2-40B4-BE49-F238E27FC236}">
                    <a16:creationId xmlns:a16="http://schemas.microsoft.com/office/drawing/2014/main" id="{98AD0665-A07B-48AF-8077-EDDAB158AA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4615451" y="2180064"/>
                <a:ext cx="468000" cy="468000"/>
              </a:xfrm>
              <a:prstGeom prst="rect">
                <a:avLst/>
              </a:prstGeom>
            </p:spPr>
          </p:pic>
        </p:grpSp>
        <p:pic>
          <p:nvPicPr>
            <p:cNvPr id="31" name="Рисунок 30">
              <a:extLst>
                <a:ext uri="{FF2B5EF4-FFF2-40B4-BE49-F238E27FC236}">
                  <a16:creationId xmlns:a16="http://schemas.microsoft.com/office/drawing/2014/main" id="{E5ABCEE4-8E2F-4E7C-BF6A-C256229A58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48" t="2712" r="41643" b="11087"/>
            <a:stretch/>
          </p:blipFill>
          <p:spPr>
            <a:xfrm>
              <a:off x="9566333" y="2077384"/>
              <a:ext cx="2038642" cy="2931750"/>
            </a:xfrm>
            <a:prstGeom prst="roundRect">
              <a:avLst>
                <a:gd name="adj" fmla="val 8283"/>
              </a:avLst>
            </a:prstGeom>
          </p:spPr>
        </p:pic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E4C250E1-2404-4D49-A7D5-59A3B6FEF9C3}"/>
              </a:ext>
            </a:extLst>
          </p:cNvPr>
          <p:cNvGrpSpPr/>
          <p:nvPr/>
        </p:nvGrpSpPr>
        <p:grpSpPr>
          <a:xfrm>
            <a:off x="932603" y="1754638"/>
            <a:ext cx="2052000" cy="3259127"/>
            <a:chOff x="932603" y="1754638"/>
            <a:chExt cx="2052000" cy="3259127"/>
          </a:xfrm>
        </p:grpSpPr>
        <p:grpSp>
          <p:nvGrpSpPr>
            <p:cNvPr id="2" name="Группа 1">
              <a:extLst>
                <a:ext uri="{FF2B5EF4-FFF2-40B4-BE49-F238E27FC236}">
                  <a16:creationId xmlns:a16="http://schemas.microsoft.com/office/drawing/2014/main" id="{AB9086EC-C725-4B33-9920-46E01CF84D9E}"/>
                </a:ext>
              </a:extLst>
            </p:cNvPr>
            <p:cNvGrpSpPr/>
            <p:nvPr/>
          </p:nvGrpSpPr>
          <p:grpSpPr>
            <a:xfrm>
              <a:off x="932603" y="1754638"/>
              <a:ext cx="2052000" cy="3259127"/>
              <a:chOff x="1153074" y="1322073"/>
              <a:chExt cx="2052000" cy="3259127"/>
            </a:xfrm>
          </p:grpSpPr>
          <p:sp>
            <p:nvSpPr>
              <p:cNvPr id="3" name="Прямоугольник: скругленные углы 2">
                <a:extLst>
                  <a:ext uri="{FF2B5EF4-FFF2-40B4-BE49-F238E27FC236}">
                    <a16:creationId xmlns:a16="http://schemas.microsoft.com/office/drawing/2014/main" id="{4050DA87-3923-446C-8EDC-379EA857EC70}"/>
                  </a:ext>
                </a:extLst>
              </p:cNvPr>
              <p:cNvSpPr/>
              <p:nvPr/>
            </p:nvSpPr>
            <p:spPr>
              <a:xfrm>
                <a:off x="1153074" y="1413200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pic>
            <p:nvPicPr>
              <p:cNvPr id="4" name="Рисунок 3">
                <a:extLst>
                  <a:ext uri="{FF2B5EF4-FFF2-40B4-BE49-F238E27FC236}">
                    <a16:creationId xmlns:a16="http://schemas.microsoft.com/office/drawing/2014/main" id="{E21845B9-C042-4BAA-89B6-410224F2AC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1216574" y="1848175"/>
                <a:ext cx="468000" cy="468000"/>
              </a:xfrm>
              <a:prstGeom prst="rect">
                <a:avLst/>
              </a:prstGeom>
            </p:spPr>
          </p:pic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15C6595-A550-4BC5-8835-5D206B8FB7A8}"/>
                  </a:ext>
                </a:extLst>
              </p:cNvPr>
              <p:cNvSpPr txBox="1"/>
              <p:nvPr/>
            </p:nvSpPr>
            <p:spPr>
              <a:xfrm>
                <a:off x="1185630" y="1322073"/>
                <a:ext cx="47961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600" dirty="0">
                    <a:latin typeface="Stencil" panose="040409050D0802020404" pitchFamily="82" charset="0"/>
                  </a:rPr>
                  <a:t>Q</a:t>
                </a:r>
                <a:endParaRPr lang="ru-RU" sz="3600" dirty="0"/>
              </a:p>
            </p:txBody>
          </p:sp>
        </p:grpSp>
        <p:pic>
          <p:nvPicPr>
            <p:cNvPr id="36" name="Рисунок 35">
              <a:extLst>
                <a:ext uri="{FF2B5EF4-FFF2-40B4-BE49-F238E27FC236}">
                  <a16:creationId xmlns:a16="http://schemas.microsoft.com/office/drawing/2014/main" id="{414D63B1-6F2B-493A-9308-D608A622CF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947" r="8609" b="19630"/>
            <a:stretch/>
          </p:blipFill>
          <p:spPr>
            <a:xfrm>
              <a:off x="933608" y="2064435"/>
              <a:ext cx="2044800" cy="29446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629290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9DF6F9E9-8697-4755-A50C-39E0C51D395C}"/>
              </a:ext>
            </a:extLst>
          </p:cNvPr>
          <p:cNvGrpSpPr/>
          <p:nvPr/>
        </p:nvGrpSpPr>
        <p:grpSpPr>
          <a:xfrm>
            <a:off x="3769117" y="1756462"/>
            <a:ext cx="2052000" cy="3259128"/>
            <a:chOff x="3769117" y="1756462"/>
            <a:chExt cx="2052000" cy="3259128"/>
          </a:xfrm>
        </p:grpSpPr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2E849BC7-6DBD-4CE9-82EA-F5B43E692805}"/>
                </a:ext>
              </a:extLst>
            </p:cNvPr>
            <p:cNvGrpSpPr/>
            <p:nvPr/>
          </p:nvGrpSpPr>
          <p:grpSpPr>
            <a:xfrm>
              <a:off x="3769117" y="1756462"/>
              <a:ext cx="2052000" cy="3259128"/>
              <a:chOff x="1696803" y="1322072"/>
              <a:chExt cx="2052000" cy="3259128"/>
            </a:xfrm>
          </p:grpSpPr>
          <p:sp>
            <p:nvSpPr>
              <p:cNvPr id="9" name="Прямоугольник: скругленные углы 8">
                <a:extLst>
                  <a:ext uri="{FF2B5EF4-FFF2-40B4-BE49-F238E27FC236}">
                    <a16:creationId xmlns:a16="http://schemas.microsoft.com/office/drawing/2014/main" id="{DDB7ADB8-16E9-4494-80BB-CD0CE50C6D3F}"/>
                  </a:ext>
                </a:extLst>
              </p:cNvPr>
              <p:cNvSpPr/>
              <p:nvPr/>
            </p:nvSpPr>
            <p:spPr>
              <a:xfrm>
                <a:off x="1696803" y="1413200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F097F5F-799F-4557-9DB3-4D43DF4C7C4C}"/>
                  </a:ext>
                </a:extLst>
              </p:cNvPr>
              <p:cNvSpPr txBox="1"/>
              <p:nvPr/>
            </p:nvSpPr>
            <p:spPr>
              <a:xfrm>
                <a:off x="1745174" y="1322072"/>
                <a:ext cx="43152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600" dirty="0">
                    <a:solidFill>
                      <a:srgbClr val="C00000"/>
                    </a:solidFill>
                    <a:latin typeface="Stencil" panose="040409050D0802020404" pitchFamily="82" charset="0"/>
                  </a:rPr>
                  <a:t>j</a:t>
                </a:r>
                <a:endParaRPr lang="ru-RU" sz="3600" dirty="0">
                  <a:solidFill>
                    <a:srgbClr val="C00000"/>
                  </a:solidFill>
                </a:endParaRPr>
              </a:p>
            </p:txBody>
          </p:sp>
          <p:pic>
            <p:nvPicPr>
              <p:cNvPr id="13" name="Рисунок 12">
                <a:extLst>
                  <a:ext uri="{FF2B5EF4-FFF2-40B4-BE49-F238E27FC236}">
                    <a16:creationId xmlns:a16="http://schemas.microsoft.com/office/drawing/2014/main" id="{17BA949B-03E1-4EC3-9CE2-8E2B4F624E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46174" y="1846232"/>
                <a:ext cx="468000" cy="468000"/>
              </a:xfrm>
              <a:prstGeom prst="rect">
                <a:avLst/>
              </a:prstGeom>
            </p:spPr>
          </p:pic>
        </p:grpSp>
        <p:pic>
          <p:nvPicPr>
            <p:cNvPr id="29" name="Рисунок 28">
              <a:extLst>
                <a:ext uri="{FF2B5EF4-FFF2-40B4-BE49-F238E27FC236}">
                  <a16:creationId xmlns:a16="http://schemas.microsoft.com/office/drawing/2014/main" id="{668B148F-BDC5-4756-B284-035B835A10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57" r="21320" b="15646"/>
            <a:stretch/>
          </p:blipFill>
          <p:spPr>
            <a:xfrm>
              <a:off x="3775525" y="1944455"/>
              <a:ext cx="2041200" cy="3065716"/>
            </a:xfrm>
            <a:prstGeom prst="roundRect">
              <a:avLst>
                <a:gd name="adj" fmla="val 8034"/>
              </a:avLst>
            </a:prstGeom>
          </p:spPr>
        </p:pic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2AE3FC27-4FC6-4A19-A5C4-E2B3E1D92414}"/>
              </a:ext>
            </a:extLst>
          </p:cNvPr>
          <p:cNvGrpSpPr/>
          <p:nvPr/>
        </p:nvGrpSpPr>
        <p:grpSpPr>
          <a:xfrm>
            <a:off x="932603" y="1754638"/>
            <a:ext cx="2052000" cy="3259127"/>
            <a:chOff x="932603" y="1754638"/>
            <a:chExt cx="2052000" cy="3259127"/>
          </a:xfrm>
        </p:grpSpPr>
        <p:grpSp>
          <p:nvGrpSpPr>
            <p:cNvPr id="2" name="Группа 1">
              <a:extLst>
                <a:ext uri="{FF2B5EF4-FFF2-40B4-BE49-F238E27FC236}">
                  <a16:creationId xmlns:a16="http://schemas.microsoft.com/office/drawing/2014/main" id="{FCB51AE2-DEB7-476F-8021-7016E81040D5}"/>
                </a:ext>
              </a:extLst>
            </p:cNvPr>
            <p:cNvGrpSpPr/>
            <p:nvPr/>
          </p:nvGrpSpPr>
          <p:grpSpPr>
            <a:xfrm>
              <a:off x="932603" y="1754638"/>
              <a:ext cx="2052000" cy="3259127"/>
              <a:chOff x="1153074" y="1322073"/>
              <a:chExt cx="2052000" cy="3259127"/>
            </a:xfrm>
          </p:grpSpPr>
          <p:sp>
            <p:nvSpPr>
              <p:cNvPr id="3" name="Прямоугольник: скругленные углы 2">
                <a:extLst>
                  <a:ext uri="{FF2B5EF4-FFF2-40B4-BE49-F238E27FC236}">
                    <a16:creationId xmlns:a16="http://schemas.microsoft.com/office/drawing/2014/main" id="{8D6C2B69-47EC-45FC-A5DD-16DA1E8E7983}"/>
                  </a:ext>
                </a:extLst>
              </p:cNvPr>
              <p:cNvSpPr/>
              <p:nvPr/>
            </p:nvSpPr>
            <p:spPr>
              <a:xfrm>
                <a:off x="1153074" y="1413200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pic>
            <p:nvPicPr>
              <p:cNvPr id="4" name="Рисунок 3">
                <a:extLst>
                  <a:ext uri="{FF2B5EF4-FFF2-40B4-BE49-F238E27FC236}">
                    <a16:creationId xmlns:a16="http://schemas.microsoft.com/office/drawing/2014/main" id="{176328A4-E692-446C-8CC4-7D0151B9F2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216574" y="1848175"/>
                <a:ext cx="468000" cy="468000"/>
              </a:xfrm>
              <a:prstGeom prst="rect">
                <a:avLst/>
              </a:prstGeom>
            </p:spPr>
          </p:pic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E7A98F4-588E-41EB-87EB-7E1F14ED5EBF}"/>
                  </a:ext>
                </a:extLst>
              </p:cNvPr>
              <p:cNvSpPr txBox="1"/>
              <p:nvPr/>
            </p:nvSpPr>
            <p:spPr>
              <a:xfrm>
                <a:off x="1211030" y="1322073"/>
                <a:ext cx="43152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600" dirty="0">
                    <a:latin typeface="Stencil" panose="040409050D0802020404" pitchFamily="82" charset="0"/>
                  </a:rPr>
                  <a:t>j</a:t>
                </a:r>
                <a:endParaRPr lang="ru-RU" sz="3600" dirty="0"/>
              </a:p>
            </p:txBody>
          </p:sp>
        </p:grpSp>
        <p:pic>
          <p:nvPicPr>
            <p:cNvPr id="31" name="Рисунок 30">
              <a:extLst>
                <a:ext uri="{FF2B5EF4-FFF2-40B4-BE49-F238E27FC236}">
                  <a16:creationId xmlns:a16="http://schemas.microsoft.com/office/drawing/2014/main" id="{0D2EF88F-AB31-40EF-98F9-28942E7CF1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18" r="40637" b="15055"/>
            <a:stretch/>
          </p:blipFill>
          <p:spPr>
            <a:xfrm>
              <a:off x="940594" y="2389291"/>
              <a:ext cx="2037600" cy="2620180"/>
            </a:xfrm>
            <a:prstGeom prst="roundRect">
              <a:avLst>
                <a:gd name="adj" fmla="val 8621"/>
              </a:avLst>
            </a:prstGeom>
          </p:spPr>
        </p:pic>
      </p:grp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E422B1D6-5582-4829-A0AE-90853CCFB292}"/>
              </a:ext>
            </a:extLst>
          </p:cNvPr>
          <p:cNvGrpSpPr/>
          <p:nvPr/>
        </p:nvGrpSpPr>
        <p:grpSpPr>
          <a:xfrm>
            <a:off x="6663756" y="1754219"/>
            <a:ext cx="2052000" cy="3259729"/>
            <a:chOff x="6663756" y="1754219"/>
            <a:chExt cx="2052000" cy="3259729"/>
          </a:xfrm>
        </p:grpSpPr>
        <p:grpSp>
          <p:nvGrpSpPr>
            <p:cNvPr id="20" name="Группа 19">
              <a:extLst>
                <a:ext uri="{FF2B5EF4-FFF2-40B4-BE49-F238E27FC236}">
                  <a16:creationId xmlns:a16="http://schemas.microsoft.com/office/drawing/2014/main" id="{EE380EED-EE02-4FB3-A2D8-B26F898B8E90}"/>
                </a:ext>
              </a:extLst>
            </p:cNvPr>
            <p:cNvGrpSpPr/>
            <p:nvPr/>
          </p:nvGrpSpPr>
          <p:grpSpPr>
            <a:xfrm>
              <a:off x="6663756" y="1754219"/>
              <a:ext cx="2052000" cy="3259729"/>
              <a:chOff x="5200747" y="1230344"/>
              <a:chExt cx="2052000" cy="3259729"/>
            </a:xfrm>
          </p:grpSpPr>
          <p:sp>
            <p:nvSpPr>
              <p:cNvPr id="21" name="Прямоугольник: скругленные углы 20">
                <a:extLst>
                  <a:ext uri="{FF2B5EF4-FFF2-40B4-BE49-F238E27FC236}">
                    <a16:creationId xmlns:a16="http://schemas.microsoft.com/office/drawing/2014/main" id="{5A437ACA-CE57-48F6-A607-EF4CDB99F1D5}"/>
                  </a:ext>
                </a:extLst>
              </p:cNvPr>
              <p:cNvSpPr/>
              <p:nvPr/>
            </p:nvSpPr>
            <p:spPr>
              <a:xfrm>
                <a:off x="5200747" y="1322073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0BCF5F2-1D7F-41F9-A196-37544978BE4F}"/>
                  </a:ext>
                </a:extLst>
              </p:cNvPr>
              <p:cNvSpPr txBox="1"/>
              <p:nvPr/>
            </p:nvSpPr>
            <p:spPr>
              <a:xfrm>
                <a:off x="5251231" y="1230344"/>
                <a:ext cx="4700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solidFill>
                      <a:srgbClr val="C00000"/>
                    </a:solidFill>
                    <a:latin typeface="Stencil" panose="040409050D0802020404" pitchFamily="82" charset="0"/>
                  </a:rPr>
                  <a:t>j</a:t>
                </a:r>
                <a:endParaRPr lang="ru-RU" sz="3600" dirty="0">
                  <a:solidFill>
                    <a:srgbClr val="C00000"/>
                  </a:solidFill>
                </a:endParaRPr>
              </a:p>
            </p:txBody>
          </p:sp>
          <p:pic>
            <p:nvPicPr>
              <p:cNvPr id="24" name="Рисунок 23">
                <a:extLst>
                  <a:ext uri="{FF2B5EF4-FFF2-40B4-BE49-F238E27FC236}">
                    <a16:creationId xmlns:a16="http://schemas.microsoft.com/office/drawing/2014/main" id="{5F07DF46-4E24-4D27-8409-96FDE9C3DF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5272676" y="1757048"/>
                <a:ext cx="468000" cy="468000"/>
              </a:xfrm>
              <a:prstGeom prst="rect">
                <a:avLst/>
              </a:prstGeom>
            </p:spPr>
          </p:pic>
        </p:grpSp>
        <p:pic>
          <p:nvPicPr>
            <p:cNvPr id="33" name="Рисунок 32">
              <a:extLst>
                <a:ext uri="{FF2B5EF4-FFF2-40B4-BE49-F238E27FC236}">
                  <a16:creationId xmlns:a16="http://schemas.microsoft.com/office/drawing/2014/main" id="{BFA0CE52-A387-4F61-8C50-564DF44C7A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35" r="35795" b="7523"/>
            <a:stretch/>
          </p:blipFill>
          <p:spPr>
            <a:xfrm>
              <a:off x="6668665" y="2146609"/>
              <a:ext cx="2041200" cy="2866942"/>
            </a:xfrm>
            <a:prstGeom prst="roundRect">
              <a:avLst>
                <a:gd name="adj" fmla="val 8828"/>
              </a:avLst>
            </a:prstGeom>
          </p:spPr>
        </p:pic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F956D49F-E887-4ABA-A645-8973EAD31568}"/>
              </a:ext>
            </a:extLst>
          </p:cNvPr>
          <p:cNvGrpSpPr/>
          <p:nvPr/>
        </p:nvGrpSpPr>
        <p:grpSpPr>
          <a:xfrm>
            <a:off x="9557737" y="1754422"/>
            <a:ext cx="2052000" cy="3260832"/>
            <a:chOff x="9557737" y="1754422"/>
            <a:chExt cx="2052000" cy="3260832"/>
          </a:xfrm>
        </p:grpSpPr>
        <p:grpSp>
          <p:nvGrpSpPr>
            <p:cNvPr id="14" name="Группа 13">
              <a:extLst>
                <a:ext uri="{FF2B5EF4-FFF2-40B4-BE49-F238E27FC236}">
                  <a16:creationId xmlns:a16="http://schemas.microsoft.com/office/drawing/2014/main" id="{B8D95E41-4E57-4398-9C07-770810A46D2E}"/>
                </a:ext>
              </a:extLst>
            </p:cNvPr>
            <p:cNvGrpSpPr/>
            <p:nvPr/>
          </p:nvGrpSpPr>
          <p:grpSpPr>
            <a:xfrm>
              <a:off x="9557737" y="1754422"/>
              <a:ext cx="2052000" cy="3260832"/>
              <a:chOff x="4539722" y="1652257"/>
              <a:chExt cx="2052000" cy="3260832"/>
            </a:xfrm>
          </p:grpSpPr>
          <p:sp>
            <p:nvSpPr>
              <p:cNvPr id="15" name="Прямоугольник: скругленные углы 14">
                <a:extLst>
                  <a:ext uri="{FF2B5EF4-FFF2-40B4-BE49-F238E27FC236}">
                    <a16:creationId xmlns:a16="http://schemas.microsoft.com/office/drawing/2014/main" id="{01239363-7E6C-4DED-8B89-B271C177426D}"/>
                  </a:ext>
                </a:extLst>
              </p:cNvPr>
              <p:cNvSpPr/>
              <p:nvPr/>
            </p:nvSpPr>
            <p:spPr>
              <a:xfrm>
                <a:off x="4539722" y="1745089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1203943-FD33-4C6A-9B28-E3ADF384972A}"/>
                  </a:ext>
                </a:extLst>
              </p:cNvPr>
              <p:cNvSpPr txBox="1"/>
              <p:nvPr/>
            </p:nvSpPr>
            <p:spPr>
              <a:xfrm>
                <a:off x="4614451" y="1652257"/>
                <a:ext cx="43152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600" dirty="0">
                    <a:latin typeface="Stencil" panose="040409050D0802020404" pitchFamily="82" charset="0"/>
                  </a:rPr>
                  <a:t>j</a:t>
                </a:r>
                <a:endParaRPr lang="ru-RU" sz="3600" dirty="0"/>
              </a:p>
            </p:txBody>
          </p:sp>
          <p:pic>
            <p:nvPicPr>
              <p:cNvPr id="18" name="Рисунок 17">
                <a:extLst>
                  <a:ext uri="{FF2B5EF4-FFF2-40B4-BE49-F238E27FC236}">
                    <a16:creationId xmlns:a16="http://schemas.microsoft.com/office/drawing/2014/main" id="{99F6CBB0-04E6-4544-981F-9EFE72846F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4615451" y="2180064"/>
                <a:ext cx="468000" cy="468000"/>
              </a:xfrm>
              <a:prstGeom prst="rect">
                <a:avLst/>
              </a:prstGeom>
            </p:spPr>
          </p:pic>
        </p:grpSp>
        <p:pic>
          <p:nvPicPr>
            <p:cNvPr id="37" name="Рисунок 36">
              <a:extLst>
                <a:ext uri="{FF2B5EF4-FFF2-40B4-BE49-F238E27FC236}">
                  <a16:creationId xmlns:a16="http://schemas.microsoft.com/office/drawing/2014/main" id="{B6FAED3F-33A2-4412-837B-9578267B09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colorTemperature colorTemp="4700"/>
                      </a14:imgEffect>
                      <a14:imgEffect>
                        <a14:brightnessContrast bright="-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63" r="31791" b="33221"/>
            <a:stretch/>
          </p:blipFill>
          <p:spPr>
            <a:xfrm>
              <a:off x="9563158" y="2137746"/>
              <a:ext cx="2041200" cy="2872997"/>
            </a:xfrm>
            <a:prstGeom prst="roundRect">
              <a:avLst>
                <a:gd name="adj" fmla="val 8439"/>
              </a:avLst>
            </a:prstGeom>
          </p:spPr>
        </p:pic>
      </p:grpSp>
    </p:spTree>
    <p:extLst>
      <p:ext uri="{BB962C8B-B14F-4D97-AF65-F5344CB8AC3E}">
        <p14:creationId xmlns:p14="http://schemas.microsoft.com/office/powerpoint/2010/main" val="2443864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E4C7CEEB-2651-424F-B584-313A50F8E542}"/>
              </a:ext>
            </a:extLst>
          </p:cNvPr>
          <p:cNvGrpSpPr/>
          <p:nvPr/>
        </p:nvGrpSpPr>
        <p:grpSpPr>
          <a:xfrm>
            <a:off x="653203" y="0"/>
            <a:ext cx="2052000" cy="3259127"/>
            <a:chOff x="932603" y="1754638"/>
            <a:chExt cx="2052000" cy="3259127"/>
          </a:xfrm>
        </p:grpSpPr>
        <p:grpSp>
          <p:nvGrpSpPr>
            <p:cNvPr id="3" name="Группа 2">
              <a:extLst>
                <a:ext uri="{FF2B5EF4-FFF2-40B4-BE49-F238E27FC236}">
                  <a16:creationId xmlns:a16="http://schemas.microsoft.com/office/drawing/2014/main" id="{58B44B16-E438-4DB4-98D2-CD0A026D2DCE}"/>
                </a:ext>
              </a:extLst>
            </p:cNvPr>
            <p:cNvGrpSpPr/>
            <p:nvPr/>
          </p:nvGrpSpPr>
          <p:grpSpPr>
            <a:xfrm>
              <a:off x="932603" y="1754638"/>
              <a:ext cx="2052000" cy="3259127"/>
              <a:chOff x="1153074" y="1322073"/>
              <a:chExt cx="2052000" cy="3259127"/>
            </a:xfrm>
          </p:grpSpPr>
          <p:sp>
            <p:nvSpPr>
              <p:cNvPr id="5" name="Прямоугольник: скругленные углы 4">
                <a:extLst>
                  <a:ext uri="{FF2B5EF4-FFF2-40B4-BE49-F238E27FC236}">
                    <a16:creationId xmlns:a16="http://schemas.microsoft.com/office/drawing/2014/main" id="{8DD2B62F-17AF-47AD-95C0-E8F1C3E5E35E}"/>
                  </a:ext>
                </a:extLst>
              </p:cNvPr>
              <p:cNvSpPr/>
              <p:nvPr/>
            </p:nvSpPr>
            <p:spPr>
              <a:xfrm>
                <a:off x="1153074" y="1413200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pic>
            <p:nvPicPr>
              <p:cNvPr id="6" name="Рисунок 5">
                <a:extLst>
                  <a:ext uri="{FF2B5EF4-FFF2-40B4-BE49-F238E27FC236}">
                    <a16:creationId xmlns:a16="http://schemas.microsoft.com/office/drawing/2014/main" id="{BDC5FA69-3698-41E1-8711-18DB4D1772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16574" y="1848175"/>
                <a:ext cx="468000" cy="468000"/>
              </a:xfrm>
              <a:prstGeom prst="rect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4107955-4A2A-4861-9071-524C6E35F371}"/>
                  </a:ext>
                </a:extLst>
              </p:cNvPr>
              <p:cNvSpPr txBox="1"/>
              <p:nvPr/>
            </p:nvSpPr>
            <p:spPr>
              <a:xfrm>
                <a:off x="1172930" y="1322073"/>
                <a:ext cx="52290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600" dirty="0">
                    <a:latin typeface="Stencil" panose="040409050D0802020404" pitchFamily="82" charset="0"/>
                  </a:rPr>
                  <a:t>k</a:t>
                </a:r>
                <a:endParaRPr lang="ru-RU" sz="3600" dirty="0"/>
              </a:p>
            </p:txBody>
          </p:sp>
        </p:grpSp>
        <p:pic>
          <p:nvPicPr>
            <p:cNvPr id="4" name="Рисунок 3">
              <a:extLst>
                <a:ext uri="{FF2B5EF4-FFF2-40B4-BE49-F238E27FC236}">
                  <a16:creationId xmlns:a16="http://schemas.microsoft.com/office/drawing/2014/main" id="{40E646B2-649A-43B0-9941-57065BFA51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9066" b="11820"/>
            <a:stretch/>
          </p:blipFill>
          <p:spPr>
            <a:xfrm>
              <a:off x="1137258" y="2322811"/>
              <a:ext cx="1841355" cy="2688136"/>
            </a:xfrm>
            <a:prstGeom prst="roundRect">
              <a:avLst>
                <a:gd name="adj" fmla="val 8920"/>
              </a:avLst>
            </a:prstGeom>
          </p:spPr>
        </p:pic>
      </p:grp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6BB83763-9865-4403-AD2E-AFD3C6B8DD0B}"/>
              </a:ext>
            </a:extLst>
          </p:cNvPr>
          <p:cNvGrpSpPr/>
          <p:nvPr/>
        </p:nvGrpSpPr>
        <p:grpSpPr>
          <a:xfrm>
            <a:off x="3489717" y="1824"/>
            <a:ext cx="2052000" cy="3259128"/>
            <a:chOff x="3769117" y="1756462"/>
            <a:chExt cx="2052000" cy="3259128"/>
          </a:xfrm>
        </p:grpSpPr>
        <p:grpSp>
          <p:nvGrpSpPr>
            <p:cNvPr id="9" name="Группа 8">
              <a:extLst>
                <a:ext uri="{FF2B5EF4-FFF2-40B4-BE49-F238E27FC236}">
                  <a16:creationId xmlns:a16="http://schemas.microsoft.com/office/drawing/2014/main" id="{757727B1-C277-4BCB-A751-3B7F4C40FF8A}"/>
                </a:ext>
              </a:extLst>
            </p:cNvPr>
            <p:cNvGrpSpPr/>
            <p:nvPr/>
          </p:nvGrpSpPr>
          <p:grpSpPr>
            <a:xfrm>
              <a:off x="3769117" y="1756462"/>
              <a:ext cx="2052000" cy="3259128"/>
              <a:chOff x="1696803" y="1322072"/>
              <a:chExt cx="2052000" cy="3259128"/>
            </a:xfrm>
          </p:grpSpPr>
          <p:sp>
            <p:nvSpPr>
              <p:cNvPr id="11" name="Прямоугольник: скругленные углы 10">
                <a:extLst>
                  <a:ext uri="{FF2B5EF4-FFF2-40B4-BE49-F238E27FC236}">
                    <a16:creationId xmlns:a16="http://schemas.microsoft.com/office/drawing/2014/main" id="{FE26F035-7881-44FC-A33C-1E9A0269A9EF}"/>
                  </a:ext>
                </a:extLst>
              </p:cNvPr>
              <p:cNvSpPr/>
              <p:nvPr/>
            </p:nvSpPr>
            <p:spPr>
              <a:xfrm>
                <a:off x="1696803" y="1413200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D2ABF54-EA46-40FC-923E-FAADBADCCE98}"/>
                  </a:ext>
                </a:extLst>
              </p:cNvPr>
              <p:cNvSpPr txBox="1"/>
              <p:nvPr/>
            </p:nvSpPr>
            <p:spPr>
              <a:xfrm>
                <a:off x="1707074" y="1322072"/>
                <a:ext cx="52290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600" dirty="0">
                    <a:solidFill>
                      <a:srgbClr val="C00000"/>
                    </a:solidFill>
                    <a:latin typeface="Stencil" panose="040409050D0802020404" pitchFamily="82" charset="0"/>
                  </a:rPr>
                  <a:t>k</a:t>
                </a:r>
                <a:endParaRPr lang="ru-RU" sz="3600" dirty="0">
                  <a:solidFill>
                    <a:srgbClr val="C00000"/>
                  </a:solidFill>
                </a:endParaRPr>
              </a:p>
            </p:txBody>
          </p:sp>
          <p:pic>
            <p:nvPicPr>
              <p:cNvPr id="13" name="Рисунок 12">
                <a:extLst>
                  <a:ext uri="{FF2B5EF4-FFF2-40B4-BE49-F238E27FC236}">
                    <a16:creationId xmlns:a16="http://schemas.microsoft.com/office/drawing/2014/main" id="{A13FE4C0-4875-4768-8349-E0D63BEB8D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746174" y="1846232"/>
                <a:ext cx="468000" cy="468000"/>
              </a:xfrm>
              <a:prstGeom prst="rect">
                <a:avLst/>
              </a:prstGeom>
            </p:spPr>
          </p:pic>
        </p:grpSp>
        <p:pic>
          <p:nvPicPr>
            <p:cNvPr id="10" name="Рисунок 9">
              <a:extLst>
                <a:ext uri="{FF2B5EF4-FFF2-40B4-BE49-F238E27FC236}">
                  <a16:creationId xmlns:a16="http://schemas.microsoft.com/office/drawing/2014/main" id="{778077BD-5EA0-410F-A7D8-94C7F8D120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368" t="2518" r="38413" b="27001"/>
            <a:stretch/>
          </p:blipFill>
          <p:spPr>
            <a:xfrm>
              <a:off x="3833636" y="2299672"/>
              <a:ext cx="1866124" cy="2710252"/>
            </a:xfrm>
            <a:prstGeom prst="roundRect">
              <a:avLst>
                <a:gd name="adj" fmla="val 0"/>
              </a:avLst>
            </a:prstGeom>
          </p:spPr>
        </p:pic>
      </p:grp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2288DBCF-3FE7-4283-BF64-7CD2828CB725}"/>
              </a:ext>
            </a:extLst>
          </p:cNvPr>
          <p:cNvGrpSpPr/>
          <p:nvPr/>
        </p:nvGrpSpPr>
        <p:grpSpPr>
          <a:xfrm>
            <a:off x="6384356" y="-419"/>
            <a:ext cx="2052000" cy="3259729"/>
            <a:chOff x="6663756" y="1754219"/>
            <a:chExt cx="2052000" cy="3259729"/>
          </a:xfrm>
        </p:grpSpPr>
        <p:grpSp>
          <p:nvGrpSpPr>
            <p:cNvPr id="15" name="Группа 14">
              <a:extLst>
                <a:ext uri="{FF2B5EF4-FFF2-40B4-BE49-F238E27FC236}">
                  <a16:creationId xmlns:a16="http://schemas.microsoft.com/office/drawing/2014/main" id="{86FCC762-C149-407D-854A-A2AA4CEB28C2}"/>
                </a:ext>
              </a:extLst>
            </p:cNvPr>
            <p:cNvGrpSpPr/>
            <p:nvPr/>
          </p:nvGrpSpPr>
          <p:grpSpPr>
            <a:xfrm>
              <a:off x="6663756" y="1754219"/>
              <a:ext cx="2052000" cy="3259729"/>
              <a:chOff x="5200747" y="1230344"/>
              <a:chExt cx="2052000" cy="3259729"/>
            </a:xfrm>
          </p:grpSpPr>
          <p:sp>
            <p:nvSpPr>
              <p:cNvPr id="17" name="Прямоугольник: скругленные углы 16">
                <a:extLst>
                  <a:ext uri="{FF2B5EF4-FFF2-40B4-BE49-F238E27FC236}">
                    <a16:creationId xmlns:a16="http://schemas.microsoft.com/office/drawing/2014/main" id="{43E1563A-40C2-44E8-8419-A440D94F25FF}"/>
                  </a:ext>
                </a:extLst>
              </p:cNvPr>
              <p:cNvSpPr/>
              <p:nvPr/>
            </p:nvSpPr>
            <p:spPr>
              <a:xfrm>
                <a:off x="5200747" y="1322073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C8DE785-B39E-4CE0-B7FE-22E6590677C4}"/>
                  </a:ext>
                </a:extLst>
              </p:cNvPr>
              <p:cNvSpPr txBox="1"/>
              <p:nvPr/>
            </p:nvSpPr>
            <p:spPr>
              <a:xfrm>
                <a:off x="5213131" y="1230344"/>
                <a:ext cx="4700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solidFill>
                      <a:srgbClr val="C00000"/>
                    </a:solidFill>
                    <a:latin typeface="Stencil" panose="040409050D0802020404" pitchFamily="82" charset="0"/>
                  </a:rPr>
                  <a:t>k</a:t>
                </a:r>
                <a:endParaRPr lang="ru-RU" sz="3600" dirty="0">
                  <a:solidFill>
                    <a:srgbClr val="C00000"/>
                  </a:solidFill>
                </a:endParaRPr>
              </a:p>
            </p:txBody>
          </p:sp>
          <p:pic>
            <p:nvPicPr>
              <p:cNvPr id="19" name="Рисунок 18">
                <a:extLst>
                  <a:ext uri="{FF2B5EF4-FFF2-40B4-BE49-F238E27FC236}">
                    <a16:creationId xmlns:a16="http://schemas.microsoft.com/office/drawing/2014/main" id="{AC759BD5-519F-4009-BDEA-2F61BD6BC1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5272676" y="1757048"/>
                <a:ext cx="468000" cy="468000"/>
              </a:xfrm>
              <a:prstGeom prst="rect">
                <a:avLst/>
              </a:prstGeom>
            </p:spPr>
          </p:pic>
        </p:grpSp>
        <p:pic>
          <p:nvPicPr>
            <p:cNvPr id="16" name="Рисунок 15">
              <a:extLst>
                <a:ext uri="{FF2B5EF4-FFF2-40B4-BE49-F238E27FC236}">
                  <a16:creationId xmlns:a16="http://schemas.microsoft.com/office/drawing/2014/main" id="{56F42B4D-E8D3-4D9F-91AD-626F9687BF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186" t="-3327" r="19570" b="31111"/>
            <a:stretch/>
          </p:blipFill>
          <p:spPr>
            <a:xfrm>
              <a:off x="6673181" y="2079765"/>
              <a:ext cx="2038434" cy="2929767"/>
            </a:xfrm>
            <a:prstGeom prst="roundRect">
              <a:avLst>
                <a:gd name="adj" fmla="val 8139"/>
              </a:avLst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763B2AE1-DCF4-4F34-B49E-1451AF98CABB}"/>
              </a:ext>
            </a:extLst>
          </p:cNvPr>
          <p:cNvGrpSpPr/>
          <p:nvPr/>
        </p:nvGrpSpPr>
        <p:grpSpPr>
          <a:xfrm>
            <a:off x="9278337" y="-216"/>
            <a:ext cx="2052000" cy="3260832"/>
            <a:chOff x="9557737" y="1754422"/>
            <a:chExt cx="2052000" cy="3260832"/>
          </a:xfrm>
        </p:grpSpPr>
        <p:grpSp>
          <p:nvGrpSpPr>
            <p:cNvPr id="21" name="Группа 20">
              <a:extLst>
                <a:ext uri="{FF2B5EF4-FFF2-40B4-BE49-F238E27FC236}">
                  <a16:creationId xmlns:a16="http://schemas.microsoft.com/office/drawing/2014/main" id="{59E9616D-B3C3-40BF-BCB8-939AB76839B7}"/>
                </a:ext>
              </a:extLst>
            </p:cNvPr>
            <p:cNvGrpSpPr/>
            <p:nvPr/>
          </p:nvGrpSpPr>
          <p:grpSpPr>
            <a:xfrm>
              <a:off x="9557737" y="1754422"/>
              <a:ext cx="2052000" cy="3260832"/>
              <a:chOff x="4539722" y="1652257"/>
              <a:chExt cx="2052000" cy="3260832"/>
            </a:xfrm>
          </p:grpSpPr>
          <p:sp>
            <p:nvSpPr>
              <p:cNvPr id="23" name="Прямоугольник: скругленные углы 22">
                <a:extLst>
                  <a:ext uri="{FF2B5EF4-FFF2-40B4-BE49-F238E27FC236}">
                    <a16:creationId xmlns:a16="http://schemas.microsoft.com/office/drawing/2014/main" id="{CFA7D6B5-348E-4ACE-8FBC-B650B10A2590}"/>
                  </a:ext>
                </a:extLst>
              </p:cNvPr>
              <p:cNvSpPr/>
              <p:nvPr/>
            </p:nvSpPr>
            <p:spPr>
              <a:xfrm>
                <a:off x="4539722" y="1745089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FCA56048-6878-458D-94A9-31A299D13A54}"/>
                  </a:ext>
                </a:extLst>
              </p:cNvPr>
              <p:cNvSpPr txBox="1"/>
              <p:nvPr/>
            </p:nvSpPr>
            <p:spPr>
              <a:xfrm>
                <a:off x="4576351" y="1652257"/>
                <a:ext cx="52290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600" dirty="0">
                    <a:latin typeface="Stencil" panose="040409050D0802020404" pitchFamily="82" charset="0"/>
                  </a:rPr>
                  <a:t>k</a:t>
                </a:r>
                <a:endParaRPr lang="ru-RU" sz="3600" dirty="0"/>
              </a:p>
            </p:txBody>
          </p:sp>
          <p:pic>
            <p:nvPicPr>
              <p:cNvPr id="25" name="Рисунок 24">
                <a:extLst>
                  <a:ext uri="{FF2B5EF4-FFF2-40B4-BE49-F238E27FC236}">
                    <a16:creationId xmlns:a16="http://schemas.microsoft.com/office/drawing/2014/main" id="{054ED9E5-240F-4E1E-B4F7-EDB1CF9920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4615451" y="2180064"/>
                <a:ext cx="468000" cy="468000"/>
              </a:xfrm>
              <a:prstGeom prst="rect">
                <a:avLst/>
              </a:prstGeom>
            </p:spPr>
          </p:pic>
        </p:grpSp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19458099-8E2B-48FA-9A7E-5814E62D46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1" t="-1" r="8719" b="23438"/>
            <a:stretch/>
          </p:blipFill>
          <p:spPr>
            <a:xfrm>
              <a:off x="9559925" y="2321396"/>
              <a:ext cx="2043462" cy="2688136"/>
            </a:xfrm>
            <a:prstGeom prst="roundRect">
              <a:avLst>
                <a:gd name="adj" fmla="val 8199"/>
              </a:avLst>
            </a:prstGeom>
          </p:spPr>
        </p:pic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A6909CE4-1F3A-4B3D-B18E-533F3C8A210E}"/>
              </a:ext>
            </a:extLst>
          </p:cNvPr>
          <p:cNvGrpSpPr/>
          <p:nvPr/>
        </p:nvGrpSpPr>
        <p:grpSpPr>
          <a:xfrm>
            <a:off x="3477017" y="3303441"/>
            <a:ext cx="2052000" cy="3259128"/>
            <a:chOff x="3756417" y="1756462"/>
            <a:chExt cx="2052000" cy="3259128"/>
          </a:xfrm>
        </p:grpSpPr>
        <p:grpSp>
          <p:nvGrpSpPr>
            <p:cNvPr id="27" name="Группа 26">
              <a:extLst>
                <a:ext uri="{FF2B5EF4-FFF2-40B4-BE49-F238E27FC236}">
                  <a16:creationId xmlns:a16="http://schemas.microsoft.com/office/drawing/2014/main" id="{BEEF3FB4-C36D-4F1C-8AB0-35B3FECD52B1}"/>
                </a:ext>
              </a:extLst>
            </p:cNvPr>
            <p:cNvGrpSpPr/>
            <p:nvPr/>
          </p:nvGrpSpPr>
          <p:grpSpPr>
            <a:xfrm>
              <a:off x="3756417" y="1756462"/>
              <a:ext cx="2052000" cy="3259128"/>
              <a:chOff x="1696803" y="1322072"/>
              <a:chExt cx="2052000" cy="3259128"/>
            </a:xfrm>
          </p:grpSpPr>
          <p:sp>
            <p:nvSpPr>
              <p:cNvPr id="29" name="Прямоугольник: скругленные углы 28">
                <a:extLst>
                  <a:ext uri="{FF2B5EF4-FFF2-40B4-BE49-F238E27FC236}">
                    <a16:creationId xmlns:a16="http://schemas.microsoft.com/office/drawing/2014/main" id="{1B9B1D3B-C56E-4C32-90EB-E91FEE20DD99}"/>
                  </a:ext>
                </a:extLst>
              </p:cNvPr>
              <p:cNvSpPr/>
              <p:nvPr/>
            </p:nvSpPr>
            <p:spPr>
              <a:xfrm>
                <a:off x="1696803" y="1413200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2041DD9E-E929-4440-9E9B-B59C6B7DBA47}"/>
                  </a:ext>
                </a:extLst>
              </p:cNvPr>
              <p:cNvSpPr txBox="1"/>
              <p:nvPr/>
            </p:nvSpPr>
            <p:spPr>
              <a:xfrm>
                <a:off x="1719774" y="1322072"/>
                <a:ext cx="47961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600" dirty="0">
                    <a:solidFill>
                      <a:srgbClr val="C00000"/>
                    </a:solidFill>
                    <a:latin typeface="Stencil" panose="040409050D0802020404" pitchFamily="82" charset="0"/>
                  </a:rPr>
                  <a:t>q</a:t>
                </a:r>
                <a:endParaRPr lang="ru-RU" sz="3600" dirty="0">
                  <a:solidFill>
                    <a:srgbClr val="C00000"/>
                  </a:solidFill>
                </a:endParaRPr>
              </a:p>
            </p:txBody>
          </p:sp>
          <p:pic>
            <p:nvPicPr>
              <p:cNvPr id="31" name="Рисунок 30">
                <a:extLst>
                  <a:ext uri="{FF2B5EF4-FFF2-40B4-BE49-F238E27FC236}">
                    <a16:creationId xmlns:a16="http://schemas.microsoft.com/office/drawing/2014/main" id="{B894A072-10A2-430B-87F4-3525885B96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746174" y="1846232"/>
                <a:ext cx="468000" cy="468000"/>
              </a:xfrm>
              <a:prstGeom prst="rect">
                <a:avLst/>
              </a:prstGeom>
            </p:spPr>
          </p:pic>
        </p:grpSp>
        <p:pic>
          <p:nvPicPr>
            <p:cNvPr id="28" name="Рисунок 27">
              <a:extLst>
                <a:ext uri="{FF2B5EF4-FFF2-40B4-BE49-F238E27FC236}">
                  <a16:creationId xmlns:a16="http://schemas.microsoft.com/office/drawing/2014/main" id="{37D9B0C3-44EB-4836-B1DD-31044EC36D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18" r="18603" b="16198"/>
            <a:stretch/>
          </p:blipFill>
          <p:spPr>
            <a:xfrm>
              <a:off x="3762611" y="2169217"/>
              <a:ext cx="2040113" cy="2840942"/>
            </a:xfrm>
            <a:prstGeom prst="roundRect">
              <a:avLst>
                <a:gd name="adj" fmla="val 8143"/>
              </a:avLst>
            </a:prstGeom>
          </p:spPr>
        </p:pic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E8AC98AB-3FEF-4541-A69D-6C14835921DB}"/>
              </a:ext>
            </a:extLst>
          </p:cNvPr>
          <p:cNvGrpSpPr/>
          <p:nvPr/>
        </p:nvGrpSpPr>
        <p:grpSpPr>
          <a:xfrm>
            <a:off x="6384356" y="3301198"/>
            <a:ext cx="2052000" cy="3259729"/>
            <a:chOff x="6663756" y="1754219"/>
            <a:chExt cx="2052000" cy="3259729"/>
          </a:xfrm>
        </p:grpSpPr>
        <p:grpSp>
          <p:nvGrpSpPr>
            <p:cNvPr id="33" name="Группа 32">
              <a:extLst>
                <a:ext uri="{FF2B5EF4-FFF2-40B4-BE49-F238E27FC236}">
                  <a16:creationId xmlns:a16="http://schemas.microsoft.com/office/drawing/2014/main" id="{EA79CD9B-CA0A-445C-A8D3-4BD8698F7EC3}"/>
                </a:ext>
              </a:extLst>
            </p:cNvPr>
            <p:cNvGrpSpPr/>
            <p:nvPr/>
          </p:nvGrpSpPr>
          <p:grpSpPr>
            <a:xfrm>
              <a:off x="6663756" y="1754219"/>
              <a:ext cx="2052000" cy="3259729"/>
              <a:chOff x="5200747" y="1230344"/>
              <a:chExt cx="2052000" cy="3259729"/>
            </a:xfrm>
          </p:grpSpPr>
          <p:sp>
            <p:nvSpPr>
              <p:cNvPr id="35" name="Прямоугольник: скругленные углы 34">
                <a:extLst>
                  <a:ext uri="{FF2B5EF4-FFF2-40B4-BE49-F238E27FC236}">
                    <a16:creationId xmlns:a16="http://schemas.microsoft.com/office/drawing/2014/main" id="{3DA35ABD-DA2B-4013-8FB3-4611F7CE8B5B}"/>
                  </a:ext>
                </a:extLst>
              </p:cNvPr>
              <p:cNvSpPr/>
              <p:nvPr/>
            </p:nvSpPr>
            <p:spPr>
              <a:xfrm>
                <a:off x="5200747" y="1322073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24F54590-729D-4C97-A358-2F8BAABEB77C}"/>
                  </a:ext>
                </a:extLst>
              </p:cNvPr>
              <p:cNvSpPr txBox="1"/>
              <p:nvPr/>
            </p:nvSpPr>
            <p:spPr>
              <a:xfrm>
                <a:off x="5225831" y="1230344"/>
                <a:ext cx="4700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solidFill>
                      <a:srgbClr val="C00000"/>
                    </a:solidFill>
                    <a:latin typeface="Stencil" panose="040409050D0802020404" pitchFamily="82" charset="0"/>
                  </a:rPr>
                  <a:t>q</a:t>
                </a:r>
                <a:endParaRPr lang="ru-RU" sz="3600" dirty="0">
                  <a:solidFill>
                    <a:srgbClr val="C00000"/>
                  </a:solidFill>
                </a:endParaRPr>
              </a:p>
            </p:txBody>
          </p:sp>
          <p:pic>
            <p:nvPicPr>
              <p:cNvPr id="37" name="Рисунок 36">
                <a:extLst>
                  <a:ext uri="{FF2B5EF4-FFF2-40B4-BE49-F238E27FC236}">
                    <a16:creationId xmlns:a16="http://schemas.microsoft.com/office/drawing/2014/main" id="{C5DE2C55-55D7-4EB2-9FC8-CEB3739DD2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5272676" y="1757048"/>
                <a:ext cx="468000" cy="468000"/>
              </a:xfrm>
              <a:prstGeom prst="rect">
                <a:avLst/>
              </a:prstGeom>
            </p:spPr>
          </p:pic>
        </p:grpSp>
        <p:pic>
          <p:nvPicPr>
            <p:cNvPr id="34" name="Рисунок 33">
              <a:extLst>
                <a:ext uri="{FF2B5EF4-FFF2-40B4-BE49-F238E27FC236}">
                  <a16:creationId xmlns:a16="http://schemas.microsoft.com/office/drawing/2014/main" id="{72F25A27-B5A8-480F-83D5-323BF82895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123" r="27546" b="3964"/>
            <a:stretch/>
          </p:blipFill>
          <p:spPr>
            <a:xfrm>
              <a:off x="6668418" y="2059673"/>
              <a:ext cx="2041200" cy="2949655"/>
            </a:xfrm>
            <a:prstGeom prst="roundRect">
              <a:avLst>
                <a:gd name="adj" fmla="val 8096"/>
              </a:avLst>
            </a:prstGeom>
          </p:spPr>
        </p:pic>
      </p:grpSp>
      <p:grpSp>
        <p:nvGrpSpPr>
          <p:cNvPr id="38" name="Группа 37">
            <a:extLst>
              <a:ext uri="{FF2B5EF4-FFF2-40B4-BE49-F238E27FC236}">
                <a16:creationId xmlns:a16="http://schemas.microsoft.com/office/drawing/2014/main" id="{CBD0A1DC-BEB6-4476-B6D0-02201183E10D}"/>
              </a:ext>
            </a:extLst>
          </p:cNvPr>
          <p:cNvGrpSpPr/>
          <p:nvPr/>
        </p:nvGrpSpPr>
        <p:grpSpPr>
          <a:xfrm>
            <a:off x="9278337" y="3301401"/>
            <a:ext cx="2052000" cy="3260832"/>
            <a:chOff x="9557737" y="1754422"/>
            <a:chExt cx="2052000" cy="3260832"/>
          </a:xfrm>
        </p:grpSpPr>
        <p:grpSp>
          <p:nvGrpSpPr>
            <p:cNvPr id="39" name="Группа 38">
              <a:extLst>
                <a:ext uri="{FF2B5EF4-FFF2-40B4-BE49-F238E27FC236}">
                  <a16:creationId xmlns:a16="http://schemas.microsoft.com/office/drawing/2014/main" id="{212E71E9-024D-4275-904E-4B27DD060518}"/>
                </a:ext>
              </a:extLst>
            </p:cNvPr>
            <p:cNvGrpSpPr/>
            <p:nvPr/>
          </p:nvGrpSpPr>
          <p:grpSpPr>
            <a:xfrm>
              <a:off x="9557737" y="1754422"/>
              <a:ext cx="2052000" cy="3260832"/>
              <a:chOff x="4539722" y="1652257"/>
              <a:chExt cx="2052000" cy="3260832"/>
            </a:xfrm>
          </p:grpSpPr>
          <p:sp>
            <p:nvSpPr>
              <p:cNvPr id="41" name="Прямоугольник: скругленные углы 40">
                <a:extLst>
                  <a:ext uri="{FF2B5EF4-FFF2-40B4-BE49-F238E27FC236}">
                    <a16:creationId xmlns:a16="http://schemas.microsoft.com/office/drawing/2014/main" id="{63E6C683-4F76-46BA-9AD6-C870A0F9F5C9}"/>
                  </a:ext>
                </a:extLst>
              </p:cNvPr>
              <p:cNvSpPr/>
              <p:nvPr/>
            </p:nvSpPr>
            <p:spPr>
              <a:xfrm>
                <a:off x="4539722" y="1745089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73912761-89CD-43B1-AEA8-F99A69D5C25B}"/>
                  </a:ext>
                </a:extLst>
              </p:cNvPr>
              <p:cNvSpPr txBox="1"/>
              <p:nvPr/>
            </p:nvSpPr>
            <p:spPr>
              <a:xfrm>
                <a:off x="4589051" y="1652257"/>
                <a:ext cx="47961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600" dirty="0">
                    <a:latin typeface="Stencil" panose="040409050D0802020404" pitchFamily="82" charset="0"/>
                  </a:rPr>
                  <a:t>q</a:t>
                </a:r>
                <a:endParaRPr lang="ru-RU" sz="3600" dirty="0"/>
              </a:p>
            </p:txBody>
          </p:sp>
          <p:pic>
            <p:nvPicPr>
              <p:cNvPr id="43" name="Рисунок 42">
                <a:extLst>
                  <a:ext uri="{FF2B5EF4-FFF2-40B4-BE49-F238E27FC236}">
                    <a16:creationId xmlns:a16="http://schemas.microsoft.com/office/drawing/2014/main" id="{F7E753DD-04CD-4403-AA6D-65E2A897FC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4615451" y="2180064"/>
                <a:ext cx="468000" cy="468000"/>
              </a:xfrm>
              <a:prstGeom prst="rect">
                <a:avLst/>
              </a:prstGeom>
            </p:spPr>
          </p:pic>
        </p:grpSp>
        <p:pic>
          <p:nvPicPr>
            <p:cNvPr id="40" name="Рисунок 39">
              <a:extLst>
                <a:ext uri="{FF2B5EF4-FFF2-40B4-BE49-F238E27FC236}">
                  <a16:creationId xmlns:a16="http://schemas.microsoft.com/office/drawing/2014/main" id="{C85176A4-2314-4952-BCB7-1DADB9BD1D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48" t="2712" r="41643" b="11087"/>
            <a:stretch/>
          </p:blipFill>
          <p:spPr>
            <a:xfrm>
              <a:off x="9566333" y="2077384"/>
              <a:ext cx="2038642" cy="2931750"/>
            </a:xfrm>
            <a:prstGeom prst="roundRect">
              <a:avLst>
                <a:gd name="adj" fmla="val 8283"/>
              </a:avLst>
            </a:prstGeom>
          </p:spPr>
        </p:pic>
      </p:grpSp>
      <p:grpSp>
        <p:nvGrpSpPr>
          <p:cNvPr id="44" name="Группа 43">
            <a:extLst>
              <a:ext uri="{FF2B5EF4-FFF2-40B4-BE49-F238E27FC236}">
                <a16:creationId xmlns:a16="http://schemas.microsoft.com/office/drawing/2014/main" id="{BFB52D94-DEF7-4C0E-9FF5-DA06FA81AB1B}"/>
              </a:ext>
            </a:extLst>
          </p:cNvPr>
          <p:cNvGrpSpPr/>
          <p:nvPr/>
        </p:nvGrpSpPr>
        <p:grpSpPr>
          <a:xfrm>
            <a:off x="653203" y="3301617"/>
            <a:ext cx="2052000" cy="3259127"/>
            <a:chOff x="932603" y="1754638"/>
            <a:chExt cx="2052000" cy="3259127"/>
          </a:xfrm>
        </p:grpSpPr>
        <p:grpSp>
          <p:nvGrpSpPr>
            <p:cNvPr id="45" name="Группа 44">
              <a:extLst>
                <a:ext uri="{FF2B5EF4-FFF2-40B4-BE49-F238E27FC236}">
                  <a16:creationId xmlns:a16="http://schemas.microsoft.com/office/drawing/2014/main" id="{5EB60D6D-5D11-4628-A87F-CD2B9590514E}"/>
                </a:ext>
              </a:extLst>
            </p:cNvPr>
            <p:cNvGrpSpPr/>
            <p:nvPr/>
          </p:nvGrpSpPr>
          <p:grpSpPr>
            <a:xfrm>
              <a:off x="932603" y="1754638"/>
              <a:ext cx="2052000" cy="3259127"/>
              <a:chOff x="1153074" y="1322073"/>
              <a:chExt cx="2052000" cy="3259127"/>
            </a:xfrm>
          </p:grpSpPr>
          <p:sp>
            <p:nvSpPr>
              <p:cNvPr id="47" name="Прямоугольник: скругленные углы 46">
                <a:extLst>
                  <a:ext uri="{FF2B5EF4-FFF2-40B4-BE49-F238E27FC236}">
                    <a16:creationId xmlns:a16="http://schemas.microsoft.com/office/drawing/2014/main" id="{9CDB723A-07E4-4731-B7D5-76EF21FB2593}"/>
                  </a:ext>
                </a:extLst>
              </p:cNvPr>
              <p:cNvSpPr/>
              <p:nvPr/>
            </p:nvSpPr>
            <p:spPr>
              <a:xfrm>
                <a:off x="1153074" y="1413200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pic>
            <p:nvPicPr>
              <p:cNvPr id="48" name="Рисунок 47">
                <a:extLst>
                  <a:ext uri="{FF2B5EF4-FFF2-40B4-BE49-F238E27FC236}">
                    <a16:creationId xmlns:a16="http://schemas.microsoft.com/office/drawing/2014/main" id="{31EE2DF8-F499-4C0E-A743-B404DECAA5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16574" y="1848175"/>
                <a:ext cx="468000" cy="468000"/>
              </a:xfrm>
              <a:prstGeom prst="rect">
                <a:avLst/>
              </a:prstGeom>
            </p:spPr>
          </p:pic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D6770E39-BEA5-494F-A16A-D67F2A91151E}"/>
                  </a:ext>
                </a:extLst>
              </p:cNvPr>
              <p:cNvSpPr txBox="1"/>
              <p:nvPr/>
            </p:nvSpPr>
            <p:spPr>
              <a:xfrm>
                <a:off x="1185630" y="1322073"/>
                <a:ext cx="47961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600" dirty="0">
                    <a:latin typeface="Stencil" panose="040409050D0802020404" pitchFamily="82" charset="0"/>
                  </a:rPr>
                  <a:t>Q</a:t>
                </a:r>
                <a:endParaRPr lang="ru-RU" sz="3600" dirty="0"/>
              </a:p>
            </p:txBody>
          </p:sp>
        </p:grpSp>
        <p:pic>
          <p:nvPicPr>
            <p:cNvPr id="46" name="Рисунок 45">
              <a:extLst>
                <a:ext uri="{FF2B5EF4-FFF2-40B4-BE49-F238E27FC236}">
                  <a16:creationId xmlns:a16="http://schemas.microsoft.com/office/drawing/2014/main" id="{003FED65-CE9E-4A67-98F7-92E960E6D8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947" r="8609" b="19630"/>
            <a:stretch/>
          </p:blipFill>
          <p:spPr>
            <a:xfrm>
              <a:off x="933608" y="2064435"/>
              <a:ext cx="2044800" cy="2944699"/>
            </a:xfrm>
            <a:prstGeom prst="rect">
              <a:avLst/>
            </a:prstGeom>
          </p:spPr>
        </p:pic>
      </p:grpSp>
      <p:grpSp>
        <p:nvGrpSpPr>
          <p:cNvPr id="50" name="Группа 49">
            <a:extLst>
              <a:ext uri="{FF2B5EF4-FFF2-40B4-BE49-F238E27FC236}">
                <a16:creationId xmlns:a16="http://schemas.microsoft.com/office/drawing/2014/main" id="{C009A868-4170-4CB8-84AF-5A81D71C9ED3}"/>
              </a:ext>
            </a:extLst>
          </p:cNvPr>
          <p:cNvGrpSpPr/>
          <p:nvPr/>
        </p:nvGrpSpPr>
        <p:grpSpPr>
          <a:xfrm>
            <a:off x="3539088" y="6651871"/>
            <a:ext cx="2052000" cy="3259128"/>
            <a:chOff x="3769117" y="1756462"/>
            <a:chExt cx="2052000" cy="3259128"/>
          </a:xfrm>
        </p:grpSpPr>
        <p:grpSp>
          <p:nvGrpSpPr>
            <p:cNvPr id="51" name="Группа 50">
              <a:extLst>
                <a:ext uri="{FF2B5EF4-FFF2-40B4-BE49-F238E27FC236}">
                  <a16:creationId xmlns:a16="http://schemas.microsoft.com/office/drawing/2014/main" id="{93FF84F5-9ADE-4E29-8CE2-55F62AE677FD}"/>
                </a:ext>
              </a:extLst>
            </p:cNvPr>
            <p:cNvGrpSpPr/>
            <p:nvPr/>
          </p:nvGrpSpPr>
          <p:grpSpPr>
            <a:xfrm>
              <a:off x="3769117" y="1756462"/>
              <a:ext cx="2052000" cy="3259128"/>
              <a:chOff x="1696803" y="1322072"/>
              <a:chExt cx="2052000" cy="3259128"/>
            </a:xfrm>
          </p:grpSpPr>
          <p:sp>
            <p:nvSpPr>
              <p:cNvPr id="53" name="Прямоугольник: скругленные углы 52">
                <a:extLst>
                  <a:ext uri="{FF2B5EF4-FFF2-40B4-BE49-F238E27FC236}">
                    <a16:creationId xmlns:a16="http://schemas.microsoft.com/office/drawing/2014/main" id="{594AEFF1-9D93-40FC-BBFD-A9D1D714447D}"/>
                  </a:ext>
                </a:extLst>
              </p:cNvPr>
              <p:cNvSpPr/>
              <p:nvPr/>
            </p:nvSpPr>
            <p:spPr>
              <a:xfrm>
                <a:off x="1696803" y="1413200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22A44CDA-1219-4A8E-B814-9C4B463688B3}"/>
                  </a:ext>
                </a:extLst>
              </p:cNvPr>
              <p:cNvSpPr txBox="1"/>
              <p:nvPr/>
            </p:nvSpPr>
            <p:spPr>
              <a:xfrm>
                <a:off x="1745174" y="1322072"/>
                <a:ext cx="43152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600" dirty="0">
                    <a:solidFill>
                      <a:srgbClr val="C00000"/>
                    </a:solidFill>
                    <a:latin typeface="Stencil" panose="040409050D0802020404" pitchFamily="82" charset="0"/>
                  </a:rPr>
                  <a:t>j</a:t>
                </a:r>
                <a:endParaRPr lang="ru-RU" sz="3600" dirty="0">
                  <a:solidFill>
                    <a:srgbClr val="C00000"/>
                  </a:solidFill>
                </a:endParaRPr>
              </a:p>
            </p:txBody>
          </p:sp>
          <p:pic>
            <p:nvPicPr>
              <p:cNvPr id="55" name="Рисунок 54">
                <a:extLst>
                  <a:ext uri="{FF2B5EF4-FFF2-40B4-BE49-F238E27FC236}">
                    <a16:creationId xmlns:a16="http://schemas.microsoft.com/office/drawing/2014/main" id="{98CC42F4-7DBB-43C8-BE5B-0974570873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746174" y="1846232"/>
                <a:ext cx="468000" cy="468000"/>
              </a:xfrm>
              <a:prstGeom prst="rect">
                <a:avLst/>
              </a:prstGeom>
            </p:spPr>
          </p:pic>
        </p:grpSp>
        <p:pic>
          <p:nvPicPr>
            <p:cNvPr id="52" name="Рисунок 51">
              <a:extLst>
                <a:ext uri="{FF2B5EF4-FFF2-40B4-BE49-F238E27FC236}">
                  <a16:creationId xmlns:a16="http://schemas.microsoft.com/office/drawing/2014/main" id="{7EFEC84E-2692-4F58-8E77-B43ED7C974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57" r="21320" b="15646"/>
            <a:stretch/>
          </p:blipFill>
          <p:spPr>
            <a:xfrm>
              <a:off x="3775525" y="1944455"/>
              <a:ext cx="2041200" cy="3065716"/>
            </a:xfrm>
            <a:prstGeom prst="roundRect">
              <a:avLst>
                <a:gd name="adj" fmla="val 8034"/>
              </a:avLst>
            </a:prstGeom>
          </p:spPr>
        </p:pic>
      </p:grpSp>
      <p:grpSp>
        <p:nvGrpSpPr>
          <p:cNvPr id="56" name="Группа 55">
            <a:extLst>
              <a:ext uri="{FF2B5EF4-FFF2-40B4-BE49-F238E27FC236}">
                <a16:creationId xmlns:a16="http://schemas.microsoft.com/office/drawing/2014/main" id="{F9F68284-EADC-4064-AF91-B7776025090C}"/>
              </a:ext>
            </a:extLst>
          </p:cNvPr>
          <p:cNvGrpSpPr/>
          <p:nvPr/>
        </p:nvGrpSpPr>
        <p:grpSpPr>
          <a:xfrm>
            <a:off x="702574" y="6650047"/>
            <a:ext cx="2052000" cy="3259127"/>
            <a:chOff x="932603" y="1754638"/>
            <a:chExt cx="2052000" cy="3259127"/>
          </a:xfrm>
        </p:grpSpPr>
        <p:grpSp>
          <p:nvGrpSpPr>
            <p:cNvPr id="57" name="Группа 56">
              <a:extLst>
                <a:ext uri="{FF2B5EF4-FFF2-40B4-BE49-F238E27FC236}">
                  <a16:creationId xmlns:a16="http://schemas.microsoft.com/office/drawing/2014/main" id="{BBBB875D-841E-441E-9ED6-7061DD68B573}"/>
                </a:ext>
              </a:extLst>
            </p:cNvPr>
            <p:cNvGrpSpPr/>
            <p:nvPr/>
          </p:nvGrpSpPr>
          <p:grpSpPr>
            <a:xfrm>
              <a:off x="932603" y="1754638"/>
              <a:ext cx="2052000" cy="3259127"/>
              <a:chOff x="1153074" y="1322073"/>
              <a:chExt cx="2052000" cy="3259127"/>
            </a:xfrm>
          </p:grpSpPr>
          <p:sp>
            <p:nvSpPr>
              <p:cNvPr id="59" name="Прямоугольник: скругленные углы 58">
                <a:extLst>
                  <a:ext uri="{FF2B5EF4-FFF2-40B4-BE49-F238E27FC236}">
                    <a16:creationId xmlns:a16="http://schemas.microsoft.com/office/drawing/2014/main" id="{4C82C33A-7928-41A4-A3D4-423DCCEC6A47}"/>
                  </a:ext>
                </a:extLst>
              </p:cNvPr>
              <p:cNvSpPr/>
              <p:nvPr/>
            </p:nvSpPr>
            <p:spPr>
              <a:xfrm>
                <a:off x="1153074" y="1413200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pic>
            <p:nvPicPr>
              <p:cNvPr id="60" name="Рисунок 59">
                <a:extLst>
                  <a:ext uri="{FF2B5EF4-FFF2-40B4-BE49-F238E27FC236}">
                    <a16:creationId xmlns:a16="http://schemas.microsoft.com/office/drawing/2014/main" id="{38442A17-C657-4C51-81B7-055A9DBA2C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16574" y="1848175"/>
                <a:ext cx="468000" cy="468000"/>
              </a:xfrm>
              <a:prstGeom prst="rect">
                <a:avLst/>
              </a:prstGeom>
            </p:spPr>
          </p:pic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7012B7DF-F6E4-4D4D-9F6B-58433385E941}"/>
                  </a:ext>
                </a:extLst>
              </p:cNvPr>
              <p:cNvSpPr txBox="1"/>
              <p:nvPr/>
            </p:nvSpPr>
            <p:spPr>
              <a:xfrm>
                <a:off x="1211030" y="1322073"/>
                <a:ext cx="43152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600" dirty="0">
                    <a:latin typeface="Stencil" panose="040409050D0802020404" pitchFamily="82" charset="0"/>
                  </a:rPr>
                  <a:t>j</a:t>
                </a:r>
                <a:endParaRPr lang="ru-RU" sz="3600" dirty="0"/>
              </a:p>
            </p:txBody>
          </p:sp>
        </p:grpSp>
        <p:pic>
          <p:nvPicPr>
            <p:cNvPr id="58" name="Рисунок 57">
              <a:extLst>
                <a:ext uri="{FF2B5EF4-FFF2-40B4-BE49-F238E27FC236}">
                  <a16:creationId xmlns:a16="http://schemas.microsoft.com/office/drawing/2014/main" id="{2A448F7D-BBDC-4F03-B2F5-F79452E768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18" r="40637" b="15055"/>
            <a:stretch/>
          </p:blipFill>
          <p:spPr>
            <a:xfrm>
              <a:off x="940594" y="2389291"/>
              <a:ext cx="2037600" cy="2620180"/>
            </a:xfrm>
            <a:prstGeom prst="roundRect">
              <a:avLst>
                <a:gd name="adj" fmla="val 8621"/>
              </a:avLst>
            </a:prstGeom>
          </p:spPr>
        </p:pic>
      </p:grpSp>
      <p:grpSp>
        <p:nvGrpSpPr>
          <p:cNvPr id="62" name="Группа 61">
            <a:extLst>
              <a:ext uri="{FF2B5EF4-FFF2-40B4-BE49-F238E27FC236}">
                <a16:creationId xmlns:a16="http://schemas.microsoft.com/office/drawing/2014/main" id="{E3D422A9-028F-450B-90FF-9FC5F437F00F}"/>
              </a:ext>
            </a:extLst>
          </p:cNvPr>
          <p:cNvGrpSpPr/>
          <p:nvPr/>
        </p:nvGrpSpPr>
        <p:grpSpPr>
          <a:xfrm>
            <a:off x="6433727" y="6649628"/>
            <a:ext cx="2052000" cy="3259729"/>
            <a:chOff x="6663756" y="1754219"/>
            <a:chExt cx="2052000" cy="3259729"/>
          </a:xfrm>
        </p:grpSpPr>
        <p:grpSp>
          <p:nvGrpSpPr>
            <p:cNvPr id="63" name="Группа 62">
              <a:extLst>
                <a:ext uri="{FF2B5EF4-FFF2-40B4-BE49-F238E27FC236}">
                  <a16:creationId xmlns:a16="http://schemas.microsoft.com/office/drawing/2014/main" id="{9660347D-0EEA-4C78-8E93-19579889CC8E}"/>
                </a:ext>
              </a:extLst>
            </p:cNvPr>
            <p:cNvGrpSpPr/>
            <p:nvPr/>
          </p:nvGrpSpPr>
          <p:grpSpPr>
            <a:xfrm>
              <a:off x="6663756" y="1754219"/>
              <a:ext cx="2052000" cy="3259729"/>
              <a:chOff x="5200747" y="1230344"/>
              <a:chExt cx="2052000" cy="3259729"/>
            </a:xfrm>
          </p:grpSpPr>
          <p:sp>
            <p:nvSpPr>
              <p:cNvPr id="65" name="Прямоугольник: скругленные углы 64">
                <a:extLst>
                  <a:ext uri="{FF2B5EF4-FFF2-40B4-BE49-F238E27FC236}">
                    <a16:creationId xmlns:a16="http://schemas.microsoft.com/office/drawing/2014/main" id="{988F40E5-7305-4092-B738-6162B2AE3D3C}"/>
                  </a:ext>
                </a:extLst>
              </p:cNvPr>
              <p:cNvSpPr/>
              <p:nvPr/>
            </p:nvSpPr>
            <p:spPr>
              <a:xfrm>
                <a:off x="5200747" y="1322073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367A2A94-4351-404B-B8DB-F08577EDB662}"/>
                  </a:ext>
                </a:extLst>
              </p:cNvPr>
              <p:cNvSpPr txBox="1"/>
              <p:nvPr/>
            </p:nvSpPr>
            <p:spPr>
              <a:xfrm>
                <a:off x="5251231" y="1230344"/>
                <a:ext cx="4700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solidFill>
                      <a:srgbClr val="C00000"/>
                    </a:solidFill>
                    <a:latin typeface="Stencil" panose="040409050D0802020404" pitchFamily="82" charset="0"/>
                  </a:rPr>
                  <a:t>j</a:t>
                </a:r>
                <a:endParaRPr lang="ru-RU" sz="3600" dirty="0">
                  <a:solidFill>
                    <a:srgbClr val="C00000"/>
                  </a:solidFill>
                </a:endParaRPr>
              </a:p>
            </p:txBody>
          </p:sp>
          <p:pic>
            <p:nvPicPr>
              <p:cNvPr id="67" name="Рисунок 66">
                <a:extLst>
                  <a:ext uri="{FF2B5EF4-FFF2-40B4-BE49-F238E27FC236}">
                    <a16:creationId xmlns:a16="http://schemas.microsoft.com/office/drawing/2014/main" id="{D9316294-BA97-4F49-84B0-DC79DEE9EE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5272676" y="1757048"/>
                <a:ext cx="468000" cy="468000"/>
              </a:xfrm>
              <a:prstGeom prst="rect">
                <a:avLst/>
              </a:prstGeom>
            </p:spPr>
          </p:pic>
        </p:grpSp>
        <p:pic>
          <p:nvPicPr>
            <p:cNvPr id="64" name="Рисунок 63">
              <a:extLst>
                <a:ext uri="{FF2B5EF4-FFF2-40B4-BE49-F238E27FC236}">
                  <a16:creationId xmlns:a16="http://schemas.microsoft.com/office/drawing/2014/main" id="{4734C4C5-0A39-47D9-A063-480949743E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35" r="35795" b="7523"/>
            <a:stretch/>
          </p:blipFill>
          <p:spPr>
            <a:xfrm>
              <a:off x="6668665" y="2146609"/>
              <a:ext cx="2041200" cy="2866942"/>
            </a:xfrm>
            <a:prstGeom prst="roundRect">
              <a:avLst>
                <a:gd name="adj" fmla="val 8828"/>
              </a:avLst>
            </a:prstGeom>
          </p:spPr>
        </p:pic>
      </p:grpSp>
      <p:grpSp>
        <p:nvGrpSpPr>
          <p:cNvPr id="68" name="Группа 67">
            <a:extLst>
              <a:ext uri="{FF2B5EF4-FFF2-40B4-BE49-F238E27FC236}">
                <a16:creationId xmlns:a16="http://schemas.microsoft.com/office/drawing/2014/main" id="{558A40EB-B086-41CE-AB5F-B569B2BCC3E2}"/>
              </a:ext>
            </a:extLst>
          </p:cNvPr>
          <p:cNvGrpSpPr/>
          <p:nvPr/>
        </p:nvGrpSpPr>
        <p:grpSpPr>
          <a:xfrm>
            <a:off x="9327708" y="6649831"/>
            <a:ext cx="2052000" cy="3260832"/>
            <a:chOff x="9557737" y="1754422"/>
            <a:chExt cx="2052000" cy="3260832"/>
          </a:xfrm>
        </p:grpSpPr>
        <p:grpSp>
          <p:nvGrpSpPr>
            <p:cNvPr id="69" name="Группа 68">
              <a:extLst>
                <a:ext uri="{FF2B5EF4-FFF2-40B4-BE49-F238E27FC236}">
                  <a16:creationId xmlns:a16="http://schemas.microsoft.com/office/drawing/2014/main" id="{AD949D6D-CE7C-4118-9117-29A431434EF1}"/>
                </a:ext>
              </a:extLst>
            </p:cNvPr>
            <p:cNvGrpSpPr/>
            <p:nvPr/>
          </p:nvGrpSpPr>
          <p:grpSpPr>
            <a:xfrm>
              <a:off x="9557737" y="1754422"/>
              <a:ext cx="2052000" cy="3260832"/>
              <a:chOff x="4539722" y="1652257"/>
              <a:chExt cx="2052000" cy="3260832"/>
            </a:xfrm>
          </p:grpSpPr>
          <p:sp>
            <p:nvSpPr>
              <p:cNvPr id="71" name="Прямоугольник: скругленные углы 70">
                <a:extLst>
                  <a:ext uri="{FF2B5EF4-FFF2-40B4-BE49-F238E27FC236}">
                    <a16:creationId xmlns:a16="http://schemas.microsoft.com/office/drawing/2014/main" id="{4F8DCCCE-7039-4E36-B001-422E8B869DE5}"/>
                  </a:ext>
                </a:extLst>
              </p:cNvPr>
              <p:cNvSpPr/>
              <p:nvPr/>
            </p:nvSpPr>
            <p:spPr>
              <a:xfrm>
                <a:off x="4539722" y="1745089"/>
                <a:ext cx="2052000" cy="3168000"/>
              </a:xfrm>
              <a:prstGeom prst="roundRect">
                <a:avLst>
                  <a:gd name="adj" fmla="val 863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7B7B5517-0A45-4EE8-A83E-3EF614F51783}"/>
                  </a:ext>
                </a:extLst>
              </p:cNvPr>
              <p:cNvSpPr txBox="1"/>
              <p:nvPr/>
            </p:nvSpPr>
            <p:spPr>
              <a:xfrm>
                <a:off x="4614451" y="1652257"/>
                <a:ext cx="43152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600" dirty="0">
                    <a:latin typeface="Stencil" panose="040409050D0802020404" pitchFamily="82" charset="0"/>
                  </a:rPr>
                  <a:t>j</a:t>
                </a:r>
                <a:endParaRPr lang="ru-RU" sz="3600" dirty="0"/>
              </a:p>
            </p:txBody>
          </p:sp>
          <p:pic>
            <p:nvPicPr>
              <p:cNvPr id="73" name="Рисунок 72">
                <a:extLst>
                  <a:ext uri="{FF2B5EF4-FFF2-40B4-BE49-F238E27FC236}">
                    <a16:creationId xmlns:a16="http://schemas.microsoft.com/office/drawing/2014/main" id="{A1D18E6A-9287-4AF7-AC24-182E517BDE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4615451" y="2180064"/>
                <a:ext cx="468000" cy="468000"/>
              </a:xfrm>
              <a:prstGeom prst="rect">
                <a:avLst/>
              </a:prstGeom>
            </p:spPr>
          </p:pic>
        </p:grpSp>
        <p:pic>
          <p:nvPicPr>
            <p:cNvPr id="70" name="Рисунок 69">
              <a:extLst>
                <a:ext uri="{FF2B5EF4-FFF2-40B4-BE49-F238E27FC236}">
                  <a16:creationId xmlns:a16="http://schemas.microsoft.com/office/drawing/2014/main" id="{1DFA2F5E-8162-46D3-90EF-AABE88ABFD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1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22">
                      <a14:imgEffect>
                        <a14:colorTemperature colorTemp="4700"/>
                      </a14:imgEffect>
                      <a14:imgEffect>
                        <a14:brightnessContrast bright="-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63" r="31791" b="33221"/>
            <a:stretch/>
          </p:blipFill>
          <p:spPr>
            <a:xfrm>
              <a:off x="9563158" y="2137746"/>
              <a:ext cx="2041200" cy="2872997"/>
            </a:xfrm>
            <a:prstGeom prst="roundRect">
              <a:avLst>
                <a:gd name="adj" fmla="val 8439"/>
              </a:avLst>
            </a:prstGeom>
          </p:spPr>
        </p:pic>
      </p:grpSp>
    </p:spTree>
    <p:extLst>
      <p:ext uri="{BB962C8B-B14F-4D97-AF65-F5344CB8AC3E}">
        <p14:creationId xmlns:p14="http://schemas.microsoft.com/office/powerpoint/2010/main" val="60735536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24</Words>
  <Application>Microsoft Office PowerPoint</Application>
  <PresentationFormat>Широкоэкранный</PresentationFormat>
  <Paragraphs>24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Stencil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Владислав Филипенков</dc:creator>
  <cp:lastModifiedBy>Владислав Филипенков</cp:lastModifiedBy>
  <cp:revision>3</cp:revision>
  <dcterms:created xsi:type="dcterms:W3CDTF">2025-01-18T03:03:44Z</dcterms:created>
  <dcterms:modified xsi:type="dcterms:W3CDTF">2025-01-18T05:13:29Z</dcterms:modified>
</cp:coreProperties>
</file>

<file path=docProps/thumbnail.jpeg>
</file>